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7" r:id="rId4"/>
    <p:sldId id="259" r:id="rId5"/>
    <p:sldId id="261" r:id="rId6"/>
    <p:sldId id="260" r:id="rId7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2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C767"/>
    <a:srgbClr val="D5307C"/>
    <a:srgbClr val="F7E1EC"/>
    <a:srgbClr val="E3921B"/>
    <a:srgbClr val="FAEDDE"/>
    <a:srgbClr val="DE326B"/>
    <a:srgbClr val="AF3888"/>
    <a:srgbClr val="8D3ACA"/>
    <a:srgbClr val="F49136"/>
    <a:srgbClr val="CC2F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885" autoAdjust="0"/>
    <p:restoredTop sz="94660"/>
  </p:normalViewPr>
  <p:slideViewPr>
    <p:cSldViewPr snapToGrid="0" showGuides="1">
      <p:cViewPr varScale="1">
        <p:scale>
          <a:sx n="105" d="100"/>
          <a:sy n="105" d="100"/>
        </p:scale>
        <p:origin x="4292" y="80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140050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69738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kumimoji="1"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120" userDrawn="1">
          <p15:clr>
            <a:srgbClr val="F26B43"/>
          </p15:clr>
        </p15:guide>
        <p15:guide id="2" orient="horz" pos="5842" userDrawn="1">
          <p15:clr>
            <a:srgbClr val="F26B43"/>
          </p15:clr>
        </p15:guide>
        <p15:guide id="3" orient="horz" pos="398" userDrawn="1">
          <p15:clr>
            <a:srgbClr val="F26B43"/>
          </p15:clr>
        </p15:guide>
        <p15:guide id="4" pos="2160" userDrawn="1">
          <p15:clr>
            <a:srgbClr val="F26B43"/>
          </p15:clr>
        </p15:guide>
        <p15:guide id="5" pos="346" userDrawn="1">
          <p15:clr>
            <a:srgbClr val="F26B43"/>
          </p15:clr>
        </p15:guide>
        <p15:guide id="6" pos="397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6.png"/><Relationship Id="rId7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7.pn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正方形/長方形 85">
            <a:extLst>
              <a:ext uri="{FF2B5EF4-FFF2-40B4-BE49-F238E27FC236}">
                <a16:creationId xmlns:a16="http://schemas.microsoft.com/office/drawing/2014/main" id="{29BB39AD-F549-4C9C-9C2A-BC5ED62E3EA6}"/>
              </a:ext>
            </a:extLst>
          </p:cNvPr>
          <p:cNvSpPr/>
          <p:nvPr/>
        </p:nvSpPr>
        <p:spPr>
          <a:xfrm>
            <a:off x="-3996715" y="0"/>
            <a:ext cx="3785717" cy="2997537"/>
          </a:xfrm>
          <a:prstGeom prst="rect">
            <a:avLst/>
          </a:prstGeom>
          <a:solidFill>
            <a:schemeClr val="bg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B34495D0-80F0-45C9-9E87-EDB57A3E83CB}"/>
              </a:ext>
            </a:extLst>
          </p:cNvPr>
          <p:cNvSpPr/>
          <p:nvPr/>
        </p:nvSpPr>
        <p:spPr>
          <a:xfrm>
            <a:off x="0" y="9274174"/>
            <a:ext cx="6858000" cy="631825"/>
          </a:xfrm>
          <a:prstGeom prst="rect">
            <a:avLst/>
          </a:prstGeom>
          <a:gradFill flip="none" rotWithShape="1">
            <a:gsLst>
              <a:gs pos="0">
                <a:srgbClr val="FF8211"/>
              </a:gs>
              <a:gs pos="100000">
                <a:srgbClr val="F94949"/>
              </a:gs>
            </a:gsLst>
            <a:lin ang="0" scaled="1"/>
            <a:tileRect/>
          </a:gradFill>
          <a:ln>
            <a:noFill/>
          </a:ln>
          <a:effectLst>
            <a:outerShdw blurRad="38100" dist="25400" dir="16200000" sx="101000" sy="101000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4" name="図 13" descr="建物, 人, 女性, 立つ が含まれている画像&#10;&#10;自動的に生成された説明">
            <a:extLst>
              <a:ext uri="{FF2B5EF4-FFF2-40B4-BE49-F238E27FC236}">
                <a16:creationId xmlns:a16="http://schemas.microsoft.com/office/drawing/2014/main" id="{2BB3F933-A925-417E-AFCB-F662010AB7B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289" b="32561"/>
          <a:stretch/>
        </p:blipFill>
        <p:spPr>
          <a:xfrm flipH="1">
            <a:off x="0" y="0"/>
            <a:ext cx="6858000" cy="1789906"/>
          </a:xfrm>
          <a:custGeom>
            <a:avLst/>
            <a:gdLst>
              <a:gd name="connsiteX0" fmla="*/ 6858000 w 6858000"/>
              <a:gd name="connsiteY0" fmla="*/ 0 h 1789906"/>
              <a:gd name="connsiteX1" fmla="*/ 0 w 6858000"/>
              <a:gd name="connsiteY1" fmla="*/ 0 h 1789906"/>
              <a:gd name="connsiteX2" fmla="*/ 0 w 6858000"/>
              <a:gd name="connsiteY2" fmla="*/ 1130697 h 1789906"/>
              <a:gd name="connsiteX3" fmla="*/ 1 w 6858000"/>
              <a:gd name="connsiteY3" fmla="*/ 1130697 h 1789906"/>
              <a:gd name="connsiteX4" fmla="*/ 1 w 6858000"/>
              <a:gd name="connsiteY4" fmla="*/ 1789906 h 1789906"/>
              <a:gd name="connsiteX5" fmla="*/ 2346558 w 6858000"/>
              <a:gd name="connsiteY5" fmla="*/ 1789906 h 1789906"/>
              <a:gd name="connsiteX6" fmla="*/ 2346558 w 6858000"/>
              <a:gd name="connsiteY6" fmla="*/ 1789904 h 1789906"/>
              <a:gd name="connsiteX7" fmla="*/ 2993183 w 6858000"/>
              <a:gd name="connsiteY7" fmla="*/ 1130697 h 1789906"/>
              <a:gd name="connsiteX8" fmla="*/ 6858000 w 6858000"/>
              <a:gd name="connsiteY8" fmla="*/ 1130697 h 1789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58000" h="1789906">
                <a:moveTo>
                  <a:pt x="6858000" y="0"/>
                </a:moveTo>
                <a:lnTo>
                  <a:pt x="0" y="0"/>
                </a:lnTo>
                <a:lnTo>
                  <a:pt x="0" y="1130697"/>
                </a:lnTo>
                <a:lnTo>
                  <a:pt x="1" y="1130697"/>
                </a:lnTo>
                <a:lnTo>
                  <a:pt x="1" y="1789906"/>
                </a:lnTo>
                <a:lnTo>
                  <a:pt x="2346558" y="1789906"/>
                </a:lnTo>
                <a:lnTo>
                  <a:pt x="2346558" y="1789904"/>
                </a:lnTo>
                <a:lnTo>
                  <a:pt x="2993183" y="1130697"/>
                </a:lnTo>
                <a:lnTo>
                  <a:pt x="6858000" y="1130697"/>
                </a:lnTo>
                <a:close/>
              </a:path>
            </a:pathLst>
          </a:custGeom>
        </p:spPr>
      </p:pic>
      <p:sp>
        <p:nvSpPr>
          <p:cNvPr id="7" name="フリーフォーム: 図形 6">
            <a:extLst>
              <a:ext uri="{FF2B5EF4-FFF2-40B4-BE49-F238E27FC236}">
                <a16:creationId xmlns:a16="http://schemas.microsoft.com/office/drawing/2014/main" id="{6FEBB5B2-0FF2-45B9-908C-1B17AB7F8FD6}"/>
              </a:ext>
            </a:extLst>
          </p:cNvPr>
          <p:cNvSpPr/>
          <p:nvPr/>
        </p:nvSpPr>
        <p:spPr>
          <a:xfrm>
            <a:off x="0" y="0"/>
            <a:ext cx="6858000" cy="1789906"/>
          </a:xfrm>
          <a:custGeom>
            <a:avLst/>
            <a:gdLst>
              <a:gd name="connsiteX0" fmla="*/ 0 w 6858000"/>
              <a:gd name="connsiteY0" fmla="*/ 0 h 1000186"/>
              <a:gd name="connsiteX1" fmla="*/ 6858000 w 6858000"/>
              <a:gd name="connsiteY1" fmla="*/ 0 h 1000186"/>
              <a:gd name="connsiteX2" fmla="*/ 6858000 w 6858000"/>
              <a:gd name="connsiteY2" fmla="*/ 631825 h 1000186"/>
              <a:gd name="connsiteX3" fmla="*/ 6857999 w 6858000"/>
              <a:gd name="connsiteY3" fmla="*/ 631825 h 1000186"/>
              <a:gd name="connsiteX4" fmla="*/ 6857999 w 6858000"/>
              <a:gd name="connsiteY4" fmla="*/ 1000186 h 1000186"/>
              <a:gd name="connsiteX5" fmla="*/ 4511442 w 6858000"/>
              <a:gd name="connsiteY5" fmla="*/ 1000186 h 1000186"/>
              <a:gd name="connsiteX6" fmla="*/ 4511442 w 6858000"/>
              <a:gd name="connsiteY6" fmla="*/ 1000185 h 1000186"/>
              <a:gd name="connsiteX7" fmla="*/ 3864817 w 6858000"/>
              <a:gd name="connsiteY7" fmla="*/ 631825 h 1000186"/>
              <a:gd name="connsiteX8" fmla="*/ 0 w 6858000"/>
              <a:gd name="connsiteY8" fmla="*/ 631825 h 1000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58000" h="1000186">
                <a:moveTo>
                  <a:pt x="0" y="0"/>
                </a:moveTo>
                <a:lnTo>
                  <a:pt x="6858000" y="0"/>
                </a:lnTo>
                <a:lnTo>
                  <a:pt x="6858000" y="631825"/>
                </a:lnTo>
                <a:lnTo>
                  <a:pt x="6857999" y="631825"/>
                </a:lnTo>
                <a:lnTo>
                  <a:pt x="6857999" y="1000186"/>
                </a:lnTo>
                <a:lnTo>
                  <a:pt x="4511442" y="1000186"/>
                </a:lnTo>
                <a:lnTo>
                  <a:pt x="4511442" y="1000185"/>
                </a:lnTo>
                <a:lnTo>
                  <a:pt x="3864817" y="631825"/>
                </a:lnTo>
                <a:lnTo>
                  <a:pt x="0" y="631825"/>
                </a:lnTo>
                <a:close/>
              </a:path>
            </a:pathLst>
          </a:custGeom>
          <a:gradFill flip="none" rotWithShape="1">
            <a:gsLst>
              <a:gs pos="0">
                <a:srgbClr val="FF8211">
                  <a:alpha val="24000"/>
                </a:srgbClr>
              </a:gs>
              <a:gs pos="100000">
                <a:srgbClr val="F94949">
                  <a:alpha val="94000"/>
                </a:srgbClr>
              </a:gs>
            </a:gsLst>
            <a:lin ang="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7CC4045E-ECB7-494C-8239-64B8E1D5ACF7}"/>
              </a:ext>
            </a:extLst>
          </p:cNvPr>
          <p:cNvSpPr txBox="1"/>
          <p:nvPr/>
        </p:nvSpPr>
        <p:spPr>
          <a:xfrm>
            <a:off x="4724098" y="1238658"/>
            <a:ext cx="166744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ja-JP" altLang="en-US" sz="1600" b="1" dirty="0">
                <a:solidFill>
                  <a:schemeClr val="bg1"/>
                </a:solidFill>
              </a:rPr>
              <a:t>＊＊ ＊＊＊　様</a:t>
            </a:r>
            <a:endParaRPr kumimoji="1" lang="ja-JP" altLang="en-US" b="1" dirty="0">
              <a:solidFill>
                <a:schemeClr val="bg1"/>
              </a:solidFill>
            </a:endParaRPr>
          </a:p>
        </p:txBody>
      </p:sp>
      <p:grpSp>
        <p:nvGrpSpPr>
          <p:cNvPr id="81" name="グループ化 80">
            <a:extLst>
              <a:ext uri="{FF2B5EF4-FFF2-40B4-BE49-F238E27FC236}">
                <a16:creationId xmlns:a16="http://schemas.microsoft.com/office/drawing/2014/main" id="{C601952A-D49E-4735-B3A2-11061167C416}"/>
              </a:ext>
            </a:extLst>
          </p:cNvPr>
          <p:cNvGrpSpPr/>
          <p:nvPr/>
        </p:nvGrpSpPr>
        <p:grpSpPr>
          <a:xfrm>
            <a:off x="386571" y="2117347"/>
            <a:ext cx="5300621" cy="1229070"/>
            <a:chOff x="386571" y="2117347"/>
            <a:chExt cx="5300621" cy="1229070"/>
          </a:xfrm>
        </p:grpSpPr>
        <p:sp>
          <p:nvSpPr>
            <p:cNvPr id="29" name="テキスト ボックス 28">
              <a:extLst>
                <a:ext uri="{FF2B5EF4-FFF2-40B4-BE49-F238E27FC236}">
                  <a16:creationId xmlns:a16="http://schemas.microsoft.com/office/drawing/2014/main" id="{2B2E000D-3D51-4A1C-AF6C-072D1E1C4A7B}"/>
                </a:ext>
              </a:extLst>
            </p:cNvPr>
            <p:cNvSpPr txBox="1"/>
            <p:nvPr/>
          </p:nvSpPr>
          <p:spPr>
            <a:xfrm>
              <a:off x="1834855" y="2339764"/>
              <a:ext cx="3852337" cy="9387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1600" b="1" spc="-300" dirty="0">
                  <a:gradFill>
                    <a:gsLst>
                      <a:gs pos="0">
                        <a:srgbClr val="FF8211"/>
                      </a:gs>
                      <a:gs pos="100000">
                        <a:srgbClr val="F94949"/>
                      </a:gs>
                    </a:gsLst>
                    <a:lin ang="0" scaled="1"/>
                  </a:gradFill>
                </a:rPr>
                <a:t>プッシュアップ</a:t>
              </a:r>
              <a:r>
                <a:rPr kumimoji="1" lang="ja-JP" altLang="en-US" sz="1600" b="1" spc="-300" dirty="0"/>
                <a:t>　</a:t>
              </a:r>
              <a:r>
                <a:rPr kumimoji="1" lang="ja-JP" altLang="en-US" sz="1400" b="1" dirty="0"/>
                <a:t>部位／胸　｜＊回</a:t>
              </a:r>
              <a:r>
                <a:rPr kumimoji="1" lang="en-US" altLang="ja-JP" sz="1400" b="1" dirty="0"/>
                <a:t>×</a:t>
              </a:r>
              <a:r>
                <a:rPr kumimoji="1" lang="ja-JP" altLang="en-US" sz="1400" b="1" dirty="0"/>
                <a:t>＊セット</a:t>
              </a:r>
              <a:endParaRPr kumimoji="1" lang="en-US" altLang="ja-JP" sz="1600" b="1" dirty="0"/>
            </a:p>
            <a:p>
              <a:pPr marL="180975" indent="-180975">
                <a:spcBef>
                  <a:spcPts val="1200"/>
                </a:spcBef>
                <a:buFont typeface="Arial" panose="020B0604020202020204" pitchFamily="34" charset="0"/>
                <a:buChar char="•"/>
              </a:pPr>
              <a:r>
                <a:rPr kumimoji="1" lang="ja-JP" altLang="en-US" sz="1200" b="1" dirty="0"/>
                <a:t>ワンポイント</a:t>
              </a:r>
              <a:endParaRPr kumimoji="1" lang="en-US" altLang="ja-JP" sz="1200" b="1" dirty="0"/>
            </a:p>
            <a:p>
              <a:pPr marL="180975" indent="-180975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kumimoji="1" lang="ja-JP" altLang="en-US" sz="1200" b="1" dirty="0"/>
                <a:t>注意点など</a:t>
              </a:r>
              <a:endParaRPr kumimoji="1" lang="ja-JP" altLang="en-US" sz="1100" b="1" dirty="0"/>
            </a:p>
          </p:txBody>
        </p:sp>
        <p:grpSp>
          <p:nvGrpSpPr>
            <p:cNvPr id="76" name="グループ化 75">
              <a:extLst>
                <a:ext uri="{FF2B5EF4-FFF2-40B4-BE49-F238E27FC236}">
                  <a16:creationId xmlns:a16="http://schemas.microsoft.com/office/drawing/2014/main" id="{339A3980-ABE2-41CB-8349-5639B1B1B8D9}"/>
                </a:ext>
              </a:extLst>
            </p:cNvPr>
            <p:cNvGrpSpPr/>
            <p:nvPr/>
          </p:nvGrpSpPr>
          <p:grpSpPr>
            <a:xfrm>
              <a:off x="386571" y="2117347"/>
              <a:ext cx="1237286" cy="1229070"/>
              <a:chOff x="386571" y="2117347"/>
              <a:chExt cx="1237286" cy="1229070"/>
            </a:xfrm>
          </p:grpSpPr>
          <p:sp>
            <p:nvSpPr>
              <p:cNvPr id="24" name="四角形: 角を丸くする 23">
                <a:extLst>
                  <a:ext uri="{FF2B5EF4-FFF2-40B4-BE49-F238E27FC236}">
                    <a16:creationId xmlns:a16="http://schemas.microsoft.com/office/drawing/2014/main" id="{8B6779E0-265C-46FA-A54E-24E9EC27DDD3}"/>
                  </a:ext>
                </a:extLst>
              </p:cNvPr>
              <p:cNvSpPr/>
              <p:nvPr/>
            </p:nvSpPr>
            <p:spPr>
              <a:xfrm>
                <a:off x="549272" y="2271832"/>
                <a:ext cx="1074585" cy="1074585"/>
              </a:xfrm>
              <a:prstGeom prst="roundRect">
                <a:avLst>
                  <a:gd name="adj" fmla="val 6726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76200" dist="38100" dir="2700000" algn="tl" rotWithShape="0">
                  <a:prstClr val="black">
                    <a:alpha val="33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pic>
            <p:nvPicPr>
              <p:cNvPr id="47" name="図 46">
                <a:extLst>
                  <a:ext uri="{FF2B5EF4-FFF2-40B4-BE49-F238E27FC236}">
                    <a16:creationId xmlns:a16="http://schemas.microsoft.com/office/drawing/2014/main" id="{10AD619A-3988-41DB-A58E-BD54AADAA3B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94439" y="2514590"/>
                <a:ext cx="984250" cy="628650"/>
              </a:xfrm>
              <a:prstGeom prst="rect">
                <a:avLst/>
              </a:prstGeom>
            </p:spPr>
          </p:pic>
          <p:grpSp>
            <p:nvGrpSpPr>
              <p:cNvPr id="56" name="グループ化 55">
                <a:extLst>
                  <a:ext uri="{FF2B5EF4-FFF2-40B4-BE49-F238E27FC236}">
                    <a16:creationId xmlns:a16="http://schemas.microsoft.com/office/drawing/2014/main" id="{E9D2CC85-B8EE-4191-8CC2-7AF877B28B3B}"/>
                  </a:ext>
                </a:extLst>
              </p:cNvPr>
              <p:cNvGrpSpPr/>
              <p:nvPr/>
            </p:nvGrpSpPr>
            <p:grpSpPr>
              <a:xfrm>
                <a:off x="386571" y="2117347"/>
                <a:ext cx="304842" cy="304842"/>
                <a:chOff x="419462" y="2154667"/>
                <a:chExt cx="304842" cy="304842"/>
              </a:xfrm>
            </p:grpSpPr>
            <p:sp>
              <p:nvSpPr>
                <p:cNvPr id="54" name="楕円 53">
                  <a:extLst>
                    <a:ext uri="{FF2B5EF4-FFF2-40B4-BE49-F238E27FC236}">
                      <a16:creationId xmlns:a16="http://schemas.microsoft.com/office/drawing/2014/main" id="{974A2EED-3A4B-4A9A-A26A-3F241FA5A249}"/>
                    </a:ext>
                  </a:extLst>
                </p:cNvPr>
                <p:cNvSpPr/>
                <p:nvPr/>
              </p:nvSpPr>
              <p:spPr>
                <a:xfrm>
                  <a:off x="419462" y="2154667"/>
                  <a:ext cx="304842" cy="304842"/>
                </a:xfrm>
                <a:prstGeom prst="ellipse">
                  <a:avLst/>
                </a:prstGeom>
                <a:gradFill>
                  <a:gsLst>
                    <a:gs pos="0">
                      <a:srgbClr val="FF8211"/>
                    </a:gs>
                    <a:gs pos="100000">
                      <a:srgbClr val="F94949"/>
                    </a:gs>
                  </a:gsLst>
                  <a:lin ang="0" scaled="1"/>
                </a:gradFill>
                <a:ln>
                  <a:noFill/>
                </a:ln>
                <a:effectLst>
                  <a:outerShdw blurRad="381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55" name="楕円 54">
                  <a:extLst>
                    <a:ext uri="{FF2B5EF4-FFF2-40B4-BE49-F238E27FC236}">
                      <a16:creationId xmlns:a16="http://schemas.microsoft.com/office/drawing/2014/main" id="{2ED5EC94-E05B-416A-9131-22A37A304EEB}"/>
                    </a:ext>
                  </a:extLst>
                </p:cNvPr>
                <p:cNvSpPr/>
                <p:nvPr/>
              </p:nvSpPr>
              <p:spPr>
                <a:xfrm>
                  <a:off x="461174" y="2194860"/>
                  <a:ext cx="221418" cy="22141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38100" dist="38100" dir="2700000" algn="tl" rotWithShape="0">
                    <a:prstClr val="black">
                      <a:alpha val="37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kumimoji="1" lang="en-US" altLang="ja-JP" sz="1200" b="1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ea"/>
                    </a:rPr>
                    <a:t>1</a:t>
                  </a:r>
                  <a:endParaRPr kumimoji="1" lang="ja-JP" altLang="en-US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endParaRPr>
                </a:p>
              </p:txBody>
            </p:sp>
          </p:grpSp>
        </p:grpSp>
      </p:grpSp>
      <p:grpSp>
        <p:nvGrpSpPr>
          <p:cNvPr id="80" name="グループ化 79">
            <a:extLst>
              <a:ext uri="{FF2B5EF4-FFF2-40B4-BE49-F238E27FC236}">
                <a16:creationId xmlns:a16="http://schemas.microsoft.com/office/drawing/2014/main" id="{C3B31931-DCB0-454F-B402-0DEE5E7D5E77}"/>
              </a:ext>
            </a:extLst>
          </p:cNvPr>
          <p:cNvGrpSpPr/>
          <p:nvPr/>
        </p:nvGrpSpPr>
        <p:grpSpPr>
          <a:xfrm>
            <a:off x="386571" y="3520703"/>
            <a:ext cx="5505805" cy="1206855"/>
            <a:chOff x="386571" y="3456089"/>
            <a:chExt cx="5505805" cy="1206855"/>
          </a:xfrm>
        </p:grpSpPr>
        <p:sp>
          <p:nvSpPr>
            <p:cNvPr id="33" name="テキスト ボックス 32">
              <a:extLst>
                <a:ext uri="{FF2B5EF4-FFF2-40B4-BE49-F238E27FC236}">
                  <a16:creationId xmlns:a16="http://schemas.microsoft.com/office/drawing/2014/main" id="{CAF857E4-FBA5-4A12-A723-8497FDC6CE7A}"/>
                </a:ext>
              </a:extLst>
            </p:cNvPr>
            <p:cNvSpPr txBox="1"/>
            <p:nvPr/>
          </p:nvSpPr>
          <p:spPr>
            <a:xfrm>
              <a:off x="1834855" y="3657741"/>
              <a:ext cx="4057521" cy="9387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1600" b="1" spc="-300" dirty="0">
                  <a:gradFill>
                    <a:gsLst>
                      <a:gs pos="0">
                        <a:srgbClr val="FF8211"/>
                      </a:gs>
                      <a:gs pos="100000">
                        <a:srgbClr val="F94949"/>
                      </a:gs>
                    </a:gsLst>
                    <a:lin ang="0" scaled="1"/>
                  </a:gradFill>
                </a:rPr>
                <a:t>スクワット</a:t>
              </a:r>
              <a:r>
                <a:rPr kumimoji="1" lang="ja-JP" altLang="en-US" sz="1600" b="1" spc="-300" dirty="0"/>
                <a:t>　</a:t>
              </a:r>
              <a:r>
                <a:rPr kumimoji="1" lang="ja-JP" altLang="en-US" sz="1400" b="1" dirty="0"/>
                <a:t>部位／臀部・脚　｜＊回</a:t>
              </a:r>
              <a:r>
                <a:rPr kumimoji="1" lang="en-US" altLang="ja-JP" sz="1400" b="1" dirty="0"/>
                <a:t>×</a:t>
              </a:r>
              <a:r>
                <a:rPr kumimoji="1" lang="ja-JP" altLang="en-US" sz="1400" b="1" dirty="0"/>
                <a:t>＊セット</a:t>
              </a:r>
              <a:endParaRPr kumimoji="1" lang="en-US" altLang="ja-JP" sz="1600" b="1" dirty="0"/>
            </a:p>
            <a:p>
              <a:pPr marL="180975" indent="-180975">
                <a:spcBef>
                  <a:spcPts val="1200"/>
                </a:spcBef>
                <a:buFont typeface="Arial" panose="020B0604020202020204" pitchFamily="34" charset="0"/>
                <a:buChar char="•"/>
              </a:pPr>
              <a:r>
                <a:rPr kumimoji="1" lang="ja-JP" altLang="en-US" sz="1200" b="1" dirty="0"/>
                <a:t>ワンポイント</a:t>
              </a:r>
              <a:endParaRPr kumimoji="1" lang="en-US" altLang="ja-JP" sz="1200" b="1" dirty="0"/>
            </a:p>
            <a:p>
              <a:pPr marL="180975" indent="-180975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kumimoji="1" lang="ja-JP" altLang="en-US" sz="1200" b="1" dirty="0"/>
                <a:t>注意点など</a:t>
              </a:r>
              <a:endParaRPr kumimoji="1" lang="ja-JP" altLang="en-US" sz="1100" b="1" dirty="0"/>
            </a:p>
          </p:txBody>
        </p:sp>
        <p:grpSp>
          <p:nvGrpSpPr>
            <p:cNvPr id="72" name="グループ化 71">
              <a:extLst>
                <a:ext uri="{FF2B5EF4-FFF2-40B4-BE49-F238E27FC236}">
                  <a16:creationId xmlns:a16="http://schemas.microsoft.com/office/drawing/2014/main" id="{BC6E11F9-A172-4E06-B8C2-6F2CE571ED73}"/>
                </a:ext>
              </a:extLst>
            </p:cNvPr>
            <p:cNvGrpSpPr/>
            <p:nvPr/>
          </p:nvGrpSpPr>
          <p:grpSpPr>
            <a:xfrm>
              <a:off x="386571" y="3456089"/>
              <a:ext cx="1237286" cy="1206855"/>
              <a:chOff x="386571" y="3456089"/>
              <a:chExt cx="1237286" cy="1206855"/>
            </a:xfrm>
          </p:grpSpPr>
          <p:sp>
            <p:nvSpPr>
              <p:cNvPr id="25" name="四角形: 角を丸くする 24">
                <a:extLst>
                  <a:ext uri="{FF2B5EF4-FFF2-40B4-BE49-F238E27FC236}">
                    <a16:creationId xmlns:a16="http://schemas.microsoft.com/office/drawing/2014/main" id="{ECF92ACC-9E12-4AAD-9FD2-8F7F32B283E3}"/>
                  </a:ext>
                </a:extLst>
              </p:cNvPr>
              <p:cNvSpPr/>
              <p:nvPr/>
            </p:nvSpPr>
            <p:spPr>
              <a:xfrm>
                <a:off x="549272" y="3588359"/>
                <a:ext cx="1074585" cy="1074585"/>
              </a:xfrm>
              <a:prstGeom prst="roundRect">
                <a:avLst>
                  <a:gd name="adj" fmla="val 6726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76200" dist="38100" dir="2700000" algn="tl" rotWithShape="0">
                  <a:prstClr val="black">
                    <a:alpha val="33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pic>
            <p:nvPicPr>
              <p:cNvPr id="46" name="図 45">
                <a:extLst>
                  <a:ext uri="{FF2B5EF4-FFF2-40B4-BE49-F238E27FC236}">
                    <a16:creationId xmlns:a16="http://schemas.microsoft.com/office/drawing/2014/main" id="{345B1D29-1CE3-4318-8021-98BD1E2D4EC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13489" y="3637188"/>
                <a:ext cx="946150" cy="971550"/>
              </a:xfrm>
              <a:prstGeom prst="rect">
                <a:avLst/>
              </a:prstGeom>
            </p:spPr>
          </p:pic>
          <p:grpSp>
            <p:nvGrpSpPr>
              <p:cNvPr id="57" name="グループ化 56">
                <a:extLst>
                  <a:ext uri="{FF2B5EF4-FFF2-40B4-BE49-F238E27FC236}">
                    <a16:creationId xmlns:a16="http://schemas.microsoft.com/office/drawing/2014/main" id="{54D85046-E54F-4335-8859-0300BDDE0BC5}"/>
                  </a:ext>
                </a:extLst>
              </p:cNvPr>
              <p:cNvGrpSpPr/>
              <p:nvPr/>
            </p:nvGrpSpPr>
            <p:grpSpPr>
              <a:xfrm>
                <a:off x="386571" y="3456089"/>
                <a:ext cx="304842" cy="304842"/>
                <a:chOff x="419462" y="2154667"/>
                <a:chExt cx="304842" cy="304842"/>
              </a:xfrm>
            </p:grpSpPr>
            <p:sp>
              <p:nvSpPr>
                <p:cNvPr id="58" name="楕円 57">
                  <a:extLst>
                    <a:ext uri="{FF2B5EF4-FFF2-40B4-BE49-F238E27FC236}">
                      <a16:creationId xmlns:a16="http://schemas.microsoft.com/office/drawing/2014/main" id="{D7CE5DAB-82FC-450F-92B1-2740A3721337}"/>
                    </a:ext>
                  </a:extLst>
                </p:cNvPr>
                <p:cNvSpPr/>
                <p:nvPr/>
              </p:nvSpPr>
              <p:spPr>
                <a:xfrm>
                  <a:off x="419462" y="2154667"/>
                  <a:ext cx="304842" cy="304842"/>
                </a:xfrm>
                <a:prstGeom prst="ellipse">
                  <a:avLst/>
                </a:prstGeom>
                <a:gradFill>
                  <a:gsLst>
                    <a:gs pos="0">
                      <a:srgbClr val="FF8211"/>
                    </a:gs>
                    <a:gs pos="100000">
                      <a:srgbClr val="F94949"/>
                    </a:gs>
                  </a:gsLst>
                  <a:lin ang="0" scaled="1"/>
                </a:gradFill>
                <a:ln>
                  <a:noFill/>
                </a:ln>
                <a:effectLst>
                  <a:outerShdw blurRad="381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59" name="楕円 58">
                  <a:extLst>
                    <a:ext uri="{FF2B5EF4-FFF2-40B4-BE49-F238E27FC236}">
                      <a16:creationId xmlns:a16="http://schemas.microsoft.com/office/drawing/2014/main" id="{D7794116-3FAB-4159-84B6-069557AC96F9}"/>
                    </a:ext>
                  </a:extLst>
                </p:cNvPr>
                <p:cNvSpPr/>
                <p:nvPr/>
              </p:nvSpPr>
              <p:spPr>
                <a:xfrm>
                  <a:off x="461174" y="2194860"/>
                  <a:ext cx="221418" cy="22141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38100" dist="38100" dir="2700000" algn="tl" rotWithShape="0">
                    <a:prstClr val="black">
                      <a:alpha val="37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kumimoji="1" lang="en-US" altLang="ja-JP" sz="1200" b="1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ea"/>
                    </a:rPr>
                    <a:t>2</a:t>
                  </a:r>
                  <a:endParaRPr kumimoji="1" lang="ja-JP" altLang="en-US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endParaRPr>
                </a:p>
              </p:txBody>
            </p:sp>
          </p:grpSp>
        </p:grpSp>
      </p:grpSp>
      <p:grpSp>
        <p:nvGrpSpPr>
          <p:cNvPr id="79" name="グループ化 78">
            <a:extLst>
              <a:ext uri="{FF2B5EF4-FFF2-40B4-BE49-F238E27FC236}">
                <a16:creationId xmlns:a16="http://schemas.microsoft.com/office/drawing/2014/main" id="{6205061B-04D1-4D23-802E-DFCADC746EE6}"/>
              </a:ext>
            </a:extLst>
          </p:cNvPr>
          <p:cNvGrpSpPr/>
          <p:nvPr/>
        </p:nvGrpSpPr>
        <p:grpSpPr>
          <a:xfrm>
            <a:off x="384450" y="4901844"/>
            <a:ext cx="4982140" cy="1227006"/>
            <a:chOff x="384450" y="4752465"/>
            <a:chExt cx="4982140" cy="1227006"/>
          </a:xfrm>
        </p:grpSpPr>
        <p:sp>
          <p:nvSpPr>
            <p:cNvPr id="34" name="テキスト ボックス 33">
              <a:extLst>
                <a:ext uri="{FF2B5EF4-FFF2-40B4-BE49-F238E27FC236}">
                  <a16:creationId xmlns:a16="http://schemas.microsoft.com/office/drawing/2014/main" id="{922736F6-AC6C-4B94-99AF-6C7E724AE5E8}"/>
                </a:ext>
              </a:extLst>
            </p:cNvPr>
            <p:cNvSpPr txBox="1"/>
            <p:nvPr/>
          </p:nvSpPr>
          <p:spPr>
            <a:xfrm>
              <a:off x="1834854" y="4972678"/>
              <a:ext cx="3531736" cy="9387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1600" b="1" spc="-300" dirty="0">
                  <a:gradFill>
                    <a:gsLst>
                      <a:gs pos="0">
                        <a:srgbClr val="FF8211"/>
                      </a:gs>
                      <a:gs pos="100000">
                        <a:srgbClr val="F94949"/>
                      </a:gs>
                    </a:gsLst>
                    <a:lin ang="0" scaled="1"/>
                  </a:gradFill>
                </a:rPr>
                <a:t>クランチ</a:t>
              </a:r>
              <a:r>
                <a:rPr kumimoji="1" lang="ja-JP" altLang="en-US" sz="1600" b="1" spc="-300" dirty="0"/>
                <a:t>　</a:t>
              </a:r>
              <a:r>
                <a:rPr kumimoji="1" lang="ja-JP" altLang="en-US" sz="1400" b="1" dirty="0"/>
                <a:t>部位／腹部　｜＊回</a:t>
              </a:r>
              <a:r>
                <a:rPr kumimoji="1" lang="en-US" altLang="ja-JP" sz="1400" b="1" dirty="0"/>
                <a:t>×</a:t>
              </a:r>
              <a:r>
                <a:rPr kumimoji="1" lang="ja-JP" altLang="en-US" sz="1400" b="1" dirty="0"/>
                <a:t>＊セット</a:t>
              </a:r>
              <a:endParaRPr kumimoji="1" lang="en-US" altLang="ja-JP" sz="1600" b="1" dirty="0"/>
            </a:p>
            <a:p>
              <a:pPr marL="180975" indent="-180975">
                <a:spcBef>
                  <a:spcPts val="1200"/>
                </a:spcBef>
                <a:buFont typeface="Arial" panose="020B0604020202020204" pitchFamily="34" charset="0"/>
                <a:buChar char="•"/>
              </a:pPr>
              <a:r>
                <a:rPr kumimoji="1" lang="ja-JP" altLang="en-US" sz="1200" b="1" dirty="0"/>
                <a:t>ワンポイント</a:t>
              </a:r>
              <a:endParaRPr kumimoji="1" lang="en-US" altLang="ja-JP" sz="1200" b="1" dirty="0"/>
            </a:p>
            <a:p>
              <a:pPr marL="180975" indent="-180975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kumimoji="1" lang="ja-JP" altLang="en-US" sz="1200" b="1" dirty="0"/>
                <a:t>注意点など</a:t>
              </a:r>
              <a:endParaRPr kumimoji="1" lang="ja-JP" altLang="en-US" sz="1100" b="1" dirty="0"/>
            </a:p>
          </p:txBody>
        </p:sp>
        <p:grpSp>
          <p:nvGrpSpPr>
            <p:cNvPr id="73" name="グループ化 72">
              <a:extLst>
                <a:ext uri="{FF2B5EF4-FFF2-40B4-BE49-F238E27FC236}">
                  <a16:creationId xmlns:a16="http://schemas.microsoft.com/office/drawing/2014/main" id="{F57E1941-EC90-42A3-A554-1506AA709B49}"/>
                </a:ext>
              </a:extLst>
            </p:cNvPr>
            <p:cNvGrpSpPr/>
            <p:nvPr/>
          </p:nvGrpSpPr>
          <p:grpSpPr>
            <a:xfrm>
              <a:off x="384450" y="4752465"/>
              <a:ext cx="1239407" cy="1227006"/>
              <a:chOff x="384450" y="4752465"/>
              <a:chExt cx="1239407" cy="1227006"/>
            </a:xfrm>
          </p:grpSpPr>
          <p:sp>
            <p:nvSpPr>
              <p:cNvPr id="26" name="四角形: 角を丸くする 25">
                <a:extLst>
                  <a:ext uri="{FF2B5EF4-FFF2-40B4-BE49-F238E27FC236}">
                    <a16:creationId xmlns:a16="http://schemas.microsoft.com/office/drawing/2014/main" id="{253C8C6D-57ED-4E92-94A5-DE6C0942E312}"/>
                  </a:ext>
                </a:extLst>
              </p:cNvPr>
              <p:cNvSpPr/>
              <p:nvPr/>
            </p:nvSpPr>
            <p:spPr>
              <a:xfrm>
                <a:off x="549272" y="4904886"/>
                <a:ext cx="1074585" cy="1074585"/>
              </a:xfrm>
              <a:prstGeom prst="roundRect">
                <a:avLst>
                  <a:gd name="adj" fmla="val 6726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76200" dist="38100" dir="2700000" algn="tl" rotWithShape="0">
                  <a:prstClr val="black">
                    <a:alpha val="33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grpSp>
            <p:nvGrpSpPr>
              <p:cNvPr id="63" name="グループ化 62">
                <a:extLst>
                  <a:ext uri="{FF2B5EF4-FFF2-40B4-BE49-F238E27FC236}">
                    <a16:creationId xmlns:a16="http://schemas.microsoft.com/office/drawing/2014/main" id="{D66F2803-F7BE-4DC3-A838-E3638688B7C7}"/>
                  </a:ext>
                </a:extLst>
              </p:cNvPr>
              <p:cNvGrpSpPr/>
              <p:nvPr/>
            </p:nvGrpSpPr>
            <p:grpSpPr>
              <a:xfrm>
                <a:off x="384450" y="4752465"/>
                <a:ext cx="304842" cy="304842"/>
                <a:chOff x="419462" y="2154667"/>
                <a:chExt cx="304842" cy="304842"/>
              </a:xfrm>
            </p:grpSpPr>
            <p:sp>
              <p:nvSpPr>
                <p:cNvPr id="64" name="楕円 63">
                  <a:extLst>
                    <a:ext uri="{FF2B5EF4-FFF2-40B4-BE49-F238E27FC236}">
                      <a16:creationId xmlns:a16="http://schemas.microsoft.com/office/drawing/2014/main" id="{69BD236E-435E-4AB7-8ED4-3632080069AC}"/>
                    </a:ext>
                  </a:extLst>
                </p:cNvPr>
                <p:cNvSpPr/>
                <p:nvPr/>
              </p:nvSpPr>
              <p:spPr>
                <a:xfrm>
                  <a:off x="419462" y="2154667"/>
                  <a:ext cx="304842" cy="304842"/>
                </a:xfrm>
                <a:prstGeom prst="ellipse">
                  <a:avLst/>
                </a:prstGeom>
                <a:gradFill>
                  <a:gsLst>
                    <a:gs pos="0">
                      <a:srgbClr val="FF8211"/>
                    </a:gs>
                    <a:gs pos="100000">
                      <a:srgbClr val="F94949"/>
                    </a:gs>
                  </a:gsLst>
                  <a:lin ang="0" scaled="1"/>
                </a:gradFill>
                <a:ln>
                  <a:noFill/>
                </a:ln>
                <a:effectLst>
                  <a:outerShdw blurRad="381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65" name="楕円 64">
                  <a:extLst>
                    <a:ext uri="{FF2B5EF4-FFF2-40B4-BE49-F238E27FC236}">
                      <a16:creationId xmlns:a16="http://schemas.microsoft.com/office/drawing/2014/main" id="{0039572C-78BC-45F1-B6C1-E5C603C6A828}"/>
                    </a:ext>
                  </a:extLst>
                </p:cNvPr>
                <p:cNvSpPr/>
                <p:nvPr/>
              </p:nvSpPr>
              <p:spPr>
                <a:xfrm>
                  <a:off x="461174" y="2194860"/>
                  <a:ext cx="221418" cy="22141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38100" dist="38100" dir="2700000" algn="tl" rotWithShape="0">
                    <a:prstClr val="black">
                      <a:alpha val="37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kumimoji="1" lang="en-US" altLang="ja-JP" sz="1200" b="1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ea"/>
                    </a:rPr>
                    <a:t>3</a:t>
                  </a:r>
                  <a:endParaRPr kumimoji="1" lang="ja-JP" altLang="en-US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endParaRPr>
                </a:p>
              </p:txBody>
            </p:sp>
          </p:grpSp>
        </p:grpSp>
      </p:grpSp>
      <p:grpSp>
        <p:nvGrpSpPr>
          <p:cNvPr id="78" name="グループ化 77">
            <a:extLst>
              <a:ext uri="{FF2B5EF4-FFF2-40B4-BE49-F238E27FC236}">
                <a16:creationId xmlns:a16="http://schemas.microsoft.com/office/drawing/2014/main" id="{54F65871-10D5-42FA-A7C4-30A6664C38F2}"/>
              </a:ext>
            </a:extLst>
          </p:cNvPr>
          <p:cNvGrpSpPr/>
          <p:nvPr/>
        </p:nvGrpSpPr>
        <p:grpSpPr>
          <a:xfrm>
            <a:off x="381958" y="6303136"/>
            <a:ext cx="4817919" cy="1221018"/>
            <a:chOff x="381958" y="6074980"/>
            <a:chExt cx="4817919" cy="1221018"/>
          </a:xfrm>
        </p:grpSpPr>
        <p:sp>
          <p:nvSpPr>
            <p:cNvPr id="35" name="テキスト ボックス 34">
              <a:extLst>
                <a:ext uri="{FF2B5EF4-FFF2-40B4-BE49-F238E27FC236}">
                  <a16:creationId xmlns:a16="http://schemas.microsoft.com/office/drawing/2014/main" id="{8CC2D12F-BDD7-4BA3-8402-0320D30F8410}"/>
                </a:ext>
              </a:extLst>
            </p:cNvPr>
            <p:cNvSpPr txBox="1"/>
            <p:nvPr/>
          </p:nvSpPr>
          <p:spPr>
            <a:xfrm>
              <a:off x="1834853" y="6287615"/>
              <a:ext cx="3365024" cy="9387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1600" b="1" spc="-300" dirty="0">
                  <a:gradFill>
                    <a:gsLst>
                      <a:gs pos="0">
                        <a:srgbClr val="FF8211"/>
                      </a:gs>
                      <a:gs pos="100000">
                        <a:srgbClr val="F94949"/>
                      </a:gs>
                    </a:gsLst>
                    <a:lin ang="0" scaled="1"/>
                  </a:gradFill>
                </a:rPr>
                <a:t>種目名</a:t>
              </a:r>
              <a:r>
                <a:rPr kumimoji="1" lang="ja-JP" altLang="en-US" sz="1600" b="1" spc="-300" dirty="0"/>
                <a:t>　</a:t>
              </a:r>
              <a:r>
                <a:rPr kumimoji="1" lang="ja-JP" altLang="en-US" sz="1400" b="1" dirty="0"/>
                <a:t>部位／＊＊　｜＊回</a:t>
              </a:r>
              <a:r>
                <a:rPr kumimoji="1" lang="en-US" altLang="ja-JP" sz="1400" b="1" dirty="0"/>
                <a:t>×</a:t>
              </a:r>
              <a:r>
                <a:rPr kumimoji="1" lang="ja-JP" altLang="en-US" sz="1400" b="1" dirty="0"/>
                <a:t>＊セット</a:t>
              </a:r>
              <a:endParaRPr kumimoji="1" lang="en-US" altLang="ja-JP" sz="1600" b="1" dirty="0"/>
            </a:p>
            <a:p>
              <a:pPr marL="180975" indent="-180975">
                <a:spcBef>
                  <a:spcPts val="1200"/>
                </a:spcBef>
                <a:buFont typeface="Arial" panose="020B0604020202020204" pitchFamily="34" charset="0"/>
                <a:buChar char="•"/>
              </a:pPr>
              <a:r>
                <a:rPr kumimoji="1" lang="ja-JP" altLang="en-US" sz="1200" b="1" dirty="0"/>
                <a:t>ワンポイント</a:t>
              </a:r>
              <a:endParaRPr kumimoji="1" lang="en-US" altLang="ja-JP" sz="1200" b="1" dirty="0"/>
            </a:p>
            <a:p>
              <a:pPr marL="180975" indent="-180975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kumimoji="1" lang="ja-JP" altLang="en-US" sz="1200" b="1" dirty="0"/>
                <a:t>注意点など</a:t>
              </a:r>
              <a:endParaRPr kumimoji="1" lang="ja-JP" altLang="en-US" sz="1100" b="1" dirty="0"/>
            </a:p>
          </p:txBody>
        </p:sp>
        <p:grpSp>
          <p:nvGrpSpPr>
            <p:cNvPr id="74" name="グループ化 73">
              <a:extLst>
                <a:ext uri="{FF2B5EF4-FFF2-40B4-BE49-F238E27FC236}">
                  <a16:creationId xmlns:a16="http://schemas.microsoft.com/office/drawing/2014/main" id="{5E9ACF50-3725-4E1A-9D97-CCBDF7CF1620}"/>
                </a:ext>
              </a:extLst>
            </p:cNvPr>
            <p:cNvGrpSpPr/>
            <p:nvPr/>
          </p:nvGrpSpPr>
          <p:grpSpPr>
            <a:xfrm>
              <a:off x="381958" y="6074980"/>
              <a:ext cx="1241899" cy="1221018"/>
              <a:chOff x="381958" y="6074980"/>
              <a:chExt cx="1241899" cy="1221018"/>
            </a:xfrm>
          </p:grpSpPr>
          <p:sp>
            <p:nvSpPr>
              <p:cNvPr id="27" name="四角形: 角を丸くする 26">
                <a:extLst>
                  <a:ext uri="{FF2B5EF4-FFF2-40B4-BE49-F238E27FC236}">
                    <a16:creationId xmlns:a16="http://schemas.microsoft.com/office/drawing/2014/main" id="{B3B69F5B-A921-4973-A0C2-826EF326A037}"/>
                  </a:ext>
                </a:extLst>
              </p:cNvPr>
              <p:cNvSpPr/>
              <p:nvPr/>
            </p:nvSpPr>
            <p:spPr>
              <a:xfrm>
                <a:off x="549272" y="6221413"/>
                <a:ext cx="1074585" cy="1074585"/>
              </a:xfrm>
              <a:prstGeom prst="roundRect">
                <a:avLst>
                  <a:gd name="adj" fmla="val 6726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76200" dist="38100" dir="2700000" algn="tl" rotWithShape="0">
                  <a:prstClr val="black">
                    <a:alpha val="33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grpSp>
            <p:nvGrpSpPr>
              <p:cNvPr id="66" name="グループ化 65">
                <a:extLst>
                  <a:ext uri="{FF2B5EF4-FFF2-40B4-BE49-F238E27FC236}">
                    <a16:creationId xmlns:a16="http://schemas.microsoft.com/office/drawing/2014/main" id="{528AD2A7-9D03-4EE0-B4F1-B0141816DD72}"/>
                  </a:ext>
                </a:extLst>
              </p:cNvPr>
              <p:cNvGrpSpPr/>
              <p:nvPr/>
            </p:nvGrpSpPr>
            <p:grpSpPr>
              <a:xfrm>
                <a:off x="381958" y="6074980"/>
                <a:ext cx="304842" cy="304842"/>
                <a:chOff x="419462" y="2154667"/>
                <a:chExt cx="304842" cy="304842"/>
              </a:xfrm>
            </p:grpSpPr>
            <p:sp>
              <p:nvSpPr>
                <p:cNvPr id="67" name="楕円 66">
                  <a:extLst>
                    <a:ext uri="{FF2B5EF4-FFF2-40B4-BE49-F238E27FC236}">
                      <a16:creationId xmlns:a16="http://schemas.microsoft.com/office/drawing/2014/main" id="{1C0B41EE-7507-4F01-8E26-CBDFC235F49C}"/>
                    </a:ext>
                  </a:extLst>
                </p:cNvPr>
                <p:cNvSpPr/>
                <p:nvPr/>
              </p:nvSpPr>
              <p:spPr>
                <a:xfrm>
                  <a:off x="419462" y="2154667"/>
                  <a:ext cx="304842" cy="304842"/>
                </a:xfrm>
                <a:prstGeom prst="ellipse">
                  <a:avLst/>
                </a:prstGeom>
                <a:gradFill>
                  <a:gsLst>
                    <a:gs pos="0">
                      <a:srgbClr val="FF8211"/>
                    </a:gs>
                    <a:gs pos="100000">
                      <a:srgbClr val="F94949"/>
                    </a:gs>
                  </a:gsLst>
                  <a:lin ang="0" scaled="1"/>
                </a:gradFill>
                <a:ln>
                  <a:noFill/>
                </a:ln>
                <a:effectLst>
                  <a:outerShdw blurRad="381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68" name="楕円 67">
                  <a:extLst>
                    <a:ext uri="{FF2B5EF4-FFF2-40B4-BE49-F238E27FC236}">
                      <a16:creationId xmlns:a16="http://schemas.microsoft.com/office/drawing/2014/main" id="{B259CCBF-B069-4FE6-8E42-42710F32EB93}"/>
                    </a:ext>
                  </a:extLst>
                </p:cNvPr>
                <p:cNvSpPr/>
                <p:nvPr/>
              </p:nvSpPr>
              <p:spPr>
                <a:xfrm>
                  <a:off x="461174" y="2194860"/>
                  <a:ext cx="221418" cy="22141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38100" dist="38100" dir="2700000" algn="tl" rotWithShape="0">
                    <a:prstClr val="black">
                      <a:alpha val="37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kumimoji="1" lang="en-US" altLang="ja-JP" sz="1200" b="1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ea"/>
                    </a:rPr>
                    <a:t>4</a:t>
                  </a:r>
                  <a:endParaRPr kumimoji="1" lang="ja-JP" altLang="en-US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endParaRPr>
                </a:p>
              </p:txBody>
            </p:sp>
          </p:grpSp>
        </p:grpSp>
      </p:grp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E08CB5BA-1835-43AF-B015-EFA82FF22DAF}"/>
              </a:ext>
            </a:extLst>
          </p:cNvPr>
          <p:cNvSpPr txBox="1"/>
          <p:nvPr/>
        </p:nvSpPr>
        <p:spPr>
          <a:xfrm>
            <a:off x="1834852" y="7921120"/>
            <a:ext cx="3405099" cy="9387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600" b="1" spc="-300" dirty="0">
                <a:gradFill>
                  <a:gsLst>
                    <a:gs pos="0">
                      <a:srgbClr val="FF8211"/>
                    </a:gs>
                    <a:gs pos="100000">
                      <a:srgbClr val="F94949"/>
                    </a:gs>
                  </a:gsLst>
                  <a:lin ang="0" scaled="1"/>
                </a:gradFill>
              </a:rPr>
              <a:t>種目名</a:t>
            </a:r>
            <a:r>
              <a:rPr kumimoji="1" lang="ja-JP" altLang="en-US" sz="1600" b="1" spc="-300" dirty="0"/>
              <a:t>　</a:t>
            </a:r>
            <a:r>
              <a:rPr kumimoji="1" lang="ja-JP" altLang="en-US" sz="1400" b="1" dirty="0"/>
              <a:t>部位／ ＊＊　｜＊回</a:t>
            </a:r>
            <a:r>
              <a:rPr kumimoji="1" lang="en-US" altLang="ja-JP" sz="1400" b="1" dirty="0"/>
              <a:t>×</a:t>
            </a:r>
            <a:r>
              <a:rPr kumimoji="1" lang="ja-JP" altLang="en-US" sz="1400" b="1" dirty="0"/>
              <a:t>＊セット</a:t>
            </a:r>
            <a:endParaRPr kumimoji="1" lang="en-US" altLang="ja-JP" sz="1600" b="1" dirty="0"/>
          </a:p>
          <a:p>
            <a:pPr marL="180975" indent="-180975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kumimoji="1" lang="ja-JP" altLang="en-US" sz="1200" b="1" dirty="0"/>
              <a:t>ワンポイント</a:t>
            </a:r>
            <a:endParaRPr kumimoji="1" lang="en-US" altLang="ja-JP" sz="1200" b="1" dirty="0"/>
          </a:p>
          <a:p>
            <a:pPr marL="180975" indent="-180975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1" lang="ja-JP" altLang="en-US" sz="1200" b="1" dirty="0"/>
              <a:t>注意点など</a:t>
            </a:r>
            <a:endParaRPr kumimoji="1" lang="ja-JP" altLang="en-US" sz="1100" b="1" dirty="0"/>
          </a:p>
        </p:txBody>
      </p:sp>
      <p:sp>
        <p:nvSpPr>
          <p:cNvPr id="28" name="四角形: 角を丸くする 27">
            <a:extLst>
              <a:ext uri="{FF2B5EF4-FFF2-40B4-BE49-F238E27FC236}">
                <a16:creationId xmlns:a16="http://schemas.microsoft.com/office/drawing/2014/main" id="{CB5FF207-AA03-4B98-8F28-277DCE24D71A}"/>
              </a:ext>
            </a:extLst>
          </p:cNvPr>
          <p:cNvSpPr/>
          <p:nvPr/>
        </p:nvSpPr>
        <p:spPr>
          <a:xfrm>
            <a:off x="549272" y="7856508"/>
            <a:ext cx="1074585" cy="1074585"/>
          </a:xfrm>
          <a:prstGeom prst="roundRect">
            <a:avLst>
              <a:gd name="adj" fmla="val 6726"/>
            </a:avLst>
          </a:prstGeom>
          <a:solidFill>
            <a:schemeClr val="bg1"/>
          </a:solidFill>
          <a:ln>
            <a:noFill/>
          </a:ln>
          <a:effectLst>
            <a:outerShdw blurRad="76200" dist="381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53" name="図 52">
            <a:extLst>
              <a:ext uri="{FF2B5EF4-FFF2-40B4-BE49-F238E27FC236}">
                <a16:creationId xmlns:a16="http://schemas.microsoft.com/office/drawing/2014/main" id="{53B67DF1-91B0-43E6-81DB-81974C0F613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7649" y="5268588"/>
            <a:ext cx="946150" cy="679450"/>
          </a:xfrm>
          <a:prstGeom prst="rect">
            <a:avLst/>
          </a:prstGeom>
        </p:spPr>
      </p:pic>
      <p:grpSp>
        <p:nvGrpSpPr>
          <p:cNvPr id="69" name="グループ化 68">
            <a:extLst>
              <a:ext uri="{FF2B5EF4-FFF2-40B4-BE49-F238E27FC236}">
                <a16:creationId xmlns:a16="http://schemas.microsoft.com/office/drawing/2014/main" id="{AE7B3057-E97B-42D5-9C80-2419AE919997}"/>
              </a:ext>
            </a:extLst>
          </p:cNvPr>
          <p:cNvGrpSpPr/>
          <p:nvPr/>
        </p:nvGrpSpPr>
        <p:grpSpPr>
          <a:xfrm>
            <a:off x="380212" y="7698440"/>
            <a:ext cx="304842" cy="304842"/>
            <a:chOff x="419462" y="2154667"/>
            <a:chExt cx="304842" cy="304842"/>
          </a:xfrm>
        </p:grpSpPr>
        <p:sp>
          <p:nvSpPr>
            <p:cNvPr id="70" name="楕円 69">
              <a:extLst>
                <a:ext uri="{FF2B5EF4-FFF2-40B4-BE49-F238E27FC236}">
                  <a16:creationId xmlns:a16="http://schemas.microsoft.com/office/drawing/2014/main" id="{DB49F1EC-3C7A-47B9-AE45-69F030FA1AC4}"/>
                </a:ext>
              </a:extLst>
            </p:cNvPr>
            <p:cNvSpPr/>
            <p:nvPr/>
          </p:nvSpPr>
          <p:spPr>
            <a:xfrm>
              <a:off x="419462" y="2154667"/>
              <a:ext cx="304842" cy="304842"/>
            </a:xfrm>
            <a:prstGeom prst="ellipse">
              <a:avLst/>
            </a:prstGeom>
            <a:gradFill>
              <a:gsLst>
                <a:gs pos="0">
                  <a:srgbClr val="FF8211"/>
                </a:gs>
                <a:gs pos="100000">
                  <a:srgbClr val="F94949"/>
                </a:gs>
              </a:gsLst>
              <a:lin ang="0" scaled="1"/>
            </a:gradFill>
            <a:ln>
              <a:noFill/>
            </a:ln>
            <a:effectLst>
              <a:outerShdw blurRad="381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1" name="楕円 70">
              <a:extLst>
                <a:ext uri="{FF2B5EF4-FFF2-40B4-BE49-F238E27FC236}">
                  <a16:creationId xmlns:a16="http://schemas.microsoft.com/office/drawing/2014/main" id="{BC728F70-DE51-48B0-A295-6D4BCFCB30F6}"/>
                </a:ext>
              </a:extLst>
            </p:cNvPr>
            <p:cNvSpPr/>
            <p:nvPr/>
          </p:nvSpPr>
          <p:spPr>
            <a:xfrm>
              <a:off x="461174" y="2194860"/>
              <a:ext cx="221418" cy="2214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8100" dist="38100" dir="2700000" algn="tl" rotWithShape="0">
                <a:prstClr val="black">
                  <a:alpha val="3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5</a:t>
              </a:r>
              <a:endParaRPr kumimoji="1" lang="ja-JP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sp>
        <p:nvSpPr>
          <p:cNvPr id="82" name="テキスト ボックス 81">
            <a:extLst>
              <a:ext uri="{FF2B5EF4-FFF2-40B4-BE49-F238E27FC236}">
                <a16:creationId xmlns:a16="http://schemas.microsoft.com/office/drawing/2014/main" id="{FF75E659-E24B-47EF-BFEA-48E004E97207}"/>
              </a:ext>
            </a:extLst>
          </p:cNvPr>
          <p:cNvSpPr txBox="1"/>
          <p:nvPr/>
        </p:nvSpPr>
        <p:spPr>
          <a:xfrm>
            <a:off x="532633" y="1330816"/>
            <a:ext cx="31116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b="1" dirty="0"/>
              <a:t>クライアントになにか一言があれば</a:t>
            </a:r>
            <a:endParaRPr kumimoji="1" lang="en-US" altLang="ja-JP" sz="1400" b="1" dirty="0"/>
          </a:p>
          <a:p>
            <a:r>
              <a:rPr kumimoji="1" lang="ja-JP" altLang="en-US" sz="1400" b="1" dirty="0"/>
              <a:t>こちらにどうぞ</a:t>
            </a:r>
          </a:p>
        </p:txBody>
      </p:sp>
      <p:sp>
        <p:nvSpPr>
          <p:cNvPr id="84" name="テキスト ボックス 83">
            <a:extLst>
              <a:ext uri="{FF2B5EF4-FFF2-40B4-BE49-F238E27FC236}">
                <a16:creationId xmlns:a16="http://schemas.microsoft.com/office/drawing/2014/main" id="{4AF7629F-A928-4DC8-BF4E-34D0207B06C0}"/>
              </a:ext>
            </a:extLst>
          </p:cNvPr>
          <p:cNvSpPr txBox="1"/>
          <p:nvPr/>
        </p:nvSpPr>
        <p:spPr>
          <a:xfrm>
            <a:off x="580611" y="413261"/>
            <a:ext cx="3960820" cy="345868"/>
          </a:xfrm>
          <a:custGeom>
            <a:avLst/>
            <a:gdLst/>
            <a:ahLst/>
            <a:cxnLst/>
            <a:rect l="l" t="t" r="r" b="b"/>
            <a:pathLst>
              <a:path w="3960820" h="345868">
                <a:moveTo>
                  <a:pt x="3157624" y="84806"/>
                </a:moveTo>
                <a:cubicBezTo>
                  <a:pt x="3134451" y="84997"/>
                  <a:pt x="3116080" y="92962"/>
                  <a:pt x="3102511" y="108702"/>
                </a:cubicBezTo>
                <a:cubicBezTo>
                  <a:pt x="3095726" y="116572"/>
                  <a:pt x="3090600" y="126100"/>
                  <a:pt x="3087131" y="137286"/>
                </a:cubicBezTo>
                <a:lnTo>
                  <a:pt x="3082105" y="172944"/>
                </a:lnTo>
                <a:lnTo>
                  <a:pt x="3087130" y="208774"/>
                </a:lnTo>
                <a:cubicBezTo>
                  <a:pt x="3090599" y="219988"/>
                  <a:pt x="3095725" y="229509"/>
                  <a:pt x="3102510" y="237336"/>
                </a:cubicBezTo>
                <a:cubicBezTo>
                  <a:pt x="3116079" y="252991"/>
                  <a:pt x="3134450" y="260899"/>
                  <a:pt x="3157623" y="261061"/>
                </a:cubicBezTo>
                <a:cubicBezTo>
                  <a:pt x="3180797" y="260899"/>
                  <a:pt x="3199168" y="252991"/>
                  <a:pt x="3212737" y="237336"/>
                </a:cubicBezTo>
                <a:cubicBezTo>
                  <a:pt x="3219521" y="229509"/>
                  <a:pt x="3224647" y="219988"/>
                  <a:pt x="3228116" y="208774"/>
                </a:cubicBezTo>
                <a:lnTo>
                  <a:pt x="3233142" y="172937"/>
                </a:lnTo>
                <a:lnTo>
                  <a:pt x="3228117" y="137286"/>
                </a:lnTo>
                <a:cubicBezTo>
                  <a:pt x="3224648" y="126100"/>
                  <a:pt x="3219522" y="116572"/>
                  <a:pt x="3212738" y="108702"/>
                </a:cubicBezTo>
                <a:cubicBezTo>
                  <a:pt x="3199169" y="92962"/>
                  <a:pt x="3180798" y="84997"/>
                  <a:pt x="3157624" y="84806"/>
                </a:cubicBezTo>
                <a:close/>
                <a:moveTo>
                  <a:pt x="2138449" y="84806"/>
                </a:moveTo>
                <a:cubicBezTo>
                  <a:pt x="2115276" y="84997"/>
                  <a:pt x="2096904" y="92962"/>
                  <a:pt x="2083336" y="108702"/>
                </a:cubicBezTo>
                <a:cubicBezTo>
                  <a:pt x="2076551" y="116572"/>
                  <a:pt x="2071425" y="126100"/>
                  <a:pt x="2067957" y="137286"/>
                </a:cubicBezTo>
                <a:lnTo>
                  <a:pt x="2062930" y="172944"/>
                </a:lnTo>
                <a:lnTo>
                  <a:pt x="2067956" y="208774"/>
                </a:lnTo>
                <a:cubicBezTo>
                  <a:pt x="2071424" y="219988"/>
                  <a:pt x="2076550" y="229509"/>
                  <a:pt x="2083335" y="237336"/>
                </a:cubicBezTo>
                <a:cubicBezTo>
                  <a:pt x="2096903" y="252991"/>
                  <a:pt x="2115275" y="260899"/>
                  <a:pt x="2138448" y="261061"/>
                </a:cubicBezTo>
                <a:cubicBezTo>
                  <a:pt x="2161622" y="260899"/>
                  <a:pt x="2179993" y="252991"/>
                  <a:pt x="2193562" y="237336"/>
                </a:cubicBezTo>
                <a:cubicBezTo>
                  <a:pt x="2200346" y="229509"/>
                  <a:pt x="2205472" y="219988"/>
                  <a:pt x="2208941" y="208774"/>
                </a:cubicBezTo>
                <a:lnTo>
                  <a:pt x="2213967" y="172937"/>
                </a:lnTo>
                <a:lnTo>
                  <a:pt x="2208942" y="137286"/>
                </a:lnTo>
                <a:cubicBezTo>
                  <a:pt x="2205473" y="126100"/>
                  <a:pt x="2200347" y="116572"/>
                  <a:pt x="2193563" y="108702"/>
                </a:cubicBezTo>
                <a:cubicBezTo>
                  <a:pt x="2179994" y="92962"/>
                  <a:pt x="2161623" y="84997"/>
                  <a:pt x="2138449" y="84806"/>
                </a:cubicBezTo>
                <a:close/>
                <a:moveTo>
                  <a:pt x="500149" y="84806"/>
                </a:moveTo>
                <a:cubicBezTo>
                  <a:pt x="476976" y="84997"/>
                  <a:pt x="458604" y="92962"/>
                  <a:pt x="445036" y="108702"/>
                </a:cubicBezTo>
                <a:cubicBezTo>
                  <a:pt x="438251" y="116572"/>
                  <a:pt x="433125" y="126100"/>
                  <a:pt x="429657" y="137286"/>
                </a:cubicBezTo>
                <a:lnTo>
                  <a:pt x="424630" y="172944"/>
                </a:lnTo>
                <a:lnTo>
                  <a:pt x="429656" y="208774"/>
                </a:lnTo>
                <a:cubicBezTo>
                  <a:pt x="433124" y="219988"/>
                  <a:pt x="438250" y="229509"/>
                  <a:pt x="445035" y="237336"/>
                </a:cubicBezTo>
                <a:cubicBezTo>
                  <a:pt x="458603" y="252991"/>
                  <a:pt x="476975" y="260899"/>
                  <a:pt x="500148" y="261061"/>
                </a:cubicBezTo>
                <a:cubicBezTo>
                  <a:pt x="523322" y="260899"/>
                  <a:pt x="541693" y="252991"/>
                  <a:pt x="555262" y="237336"/>
                </a:cubicBezTo>
                <a:cubicBezTo>
                  <a:pt x="562046" y="229509"/>
                  <a:pt x="567172" y="219988"/>
                  <a:pt x="570641" y="208774"/>
                </a:cubicBezTo>
                <a:lnTo>
                  <a:pt x="575667" y="172937"/>
                </a:lnTo>
                <a:lnTo>
                  <a:pt x="570642" y="137286"/>
                </a:lnTo>
                <a:cubicBezTo>
                  <a:pt x="567173" y="126100"/>
                  <a:pt x="562047" y="116572"/>
                  <a:pt x="555263" y="108702"/>
                </a:cubicBezTo>
                <a:cubicBezTo>
                  <a:pt x="541694" y="92962"/>
                  <a:pt x="523323" y="84997"/>
                  <a:pt x="500149" y="84806"/>
                </a:cubicBezTo>
                <a:close/>
                <a:moveTo>
                  <a:pt x="2434534" y="84349"/>
                </a:moveTo>
                <a:lnTo>
                  <a:pt x="2434534" y="153619"/>
                </a:lnTo>
                <a:lnTo>
                  <a:pt x="2489422" y="153619"/>
                </a:lnTo>
                <a:cubicBezTo>
                  <a:pt x="2502925" y="153543"/>
                  <a:pt x="2513083" y="150264"/>
                  <a:pt x="2519897" y="143782"/>
                </a:cubicBezTo>
                <a:lnTo>
                  <a:pt x="2529062" y="118992"/>
                </a:lnTo>
                <a:lnTo>
                  <a:pt x="2519898" y="94358"/>
                </a:lnTo>
                <a:cubicBezTo>
                  <a:pt x="2513084" y="87790"/>
                  <a:pt x="2502926" y="84454"/>
                  <a:pt x="2489423" y="84349"/>
                </a:cubicBezTo>
                <a:close/>
                <a:moveTo>
                  <a:pt x="3677412" y="7315"/>
                </a:moveTo>
                <a:lnTo>
                  <a:pt x="3960819" y="7315"/>
                </a:lnTo>
                <a:lnTo>
                  <a:pt x="3960819" y="13083"/>
                </a:lnTo>
                <a:lnTo>
                  <a:pt x="3960820" y="13083"/>
                </a:lnTo>
                <a:lnTo>
                  <a:pt x="3960820" y="94408"/>
                </a:lnTo>
                <a:lnTo>
                  <a:pt x="3864807" y="94408"/>
                </a:lnTo>
                <a:lnTo>
                  <a:pt x="3864807" y="338552"/>
                </a:lnTo>
                <a:lnTo>
                  <a:pt x="3773425" y="338552"/>
                </a:lnTo>
                <a:lnTo>
                  <a:pt x="3773425" y="332784"/>
                </a:lnTo>
                <a:lnTo>
                  <a:pt x="3773424" y="332784"/>
                </a:lnTo>
                <a:lnTo>
                  <a:pt x="3773424" y="94408"/>
                </a:lnTo>
                <a:lnTo>
                  <a:pt x="3677413" y="94408"/>
                </a:lnTo>
                <a:lnTo>
                  <a:pt x="3677413" y="88640"/>
                </a:lnTo>
                <a:lnTo>
                  <a:pt x="3677412" y="88640"/>
                </a:lnTo>
                <a:close/>
                <a:moveTo>
                  <a:pt x="3357753" y="7315"/>
                </a:moveTo>
                <a:lnTo>
                  <a:pt x="3449136" y="7315"/>
                </a:lnTo>
                <a:lnTo>
                  <a:pt x="3449136" y="13083"/>
                </a:lnTo>
                <a:lnTo>
                  <a:pt x="3449137" y="13083"/>
                </a:lnTo>
                <a:lnTo>
                  <a:pt x="3449137" y="208943"/>
                </a:lnTo>
                <a:lnTo>
                  <a:pt x="3464059" y="248488"/>
                </a:lnTo>
                <a:cubicBezTo>
                  <a:pt x="3473809" y="257442"/>
                  <a:pt x="3487132" y="261938"/>
                  <a:pt x="3504028" y="261976"/>
                </a:cubicBezTo>
                <a:cubicBezTo>
                  <a:pt x="3520925" y="261938"/>
                  <a:pt x="3534248" y="257442"/>
                  <a:pt x="3543997" y="248488"/>
                </a:cubicBezTo>
                <a:cubicBezTo>
                  <a:pt x="3553746" y="239535"/>
                  <a:pt x="3558720" y="226352"/>
                  <a:pt x="3558921" y="208940"/>
                </a:cubicBezTo>
                <a:lnTo>
                  <a:pt x="3558921" y="7315"/>
                </a:lnTo>
                <a:lnTo>
                  <a:pt x="3650304" y="7315"/>
                </a:lnTo>
                <a:lnTo>
                  <a:pt x="3650304" y="13083"/>
                </a:lnTo>
                <a:lnTo>
                  <a:pt x="3650305" y="13083"/>
                </a:lnTo>
                <a:lnTo>
                  <a:pt x="3650305" y="213794"/>
                </a:lnTo>
                <a:cubicBezTo>
                  <a:pt x="3649611" y="257891"/>
                  <a:pt x="3636034" y="290930"/>
                  <a:pt x="3609574" y="312911"/>
                </a:cubicBezTo>
                <a:cubicBezTo>
                  <a:pt x="3583114" y="334893"/>
                  <a:pt x="3547932" y="345878"/>
                  <a:pt x="3504029" y="345868"/>
                </a:cubicBezTo>
                <a:cubicBezTo>
                  <a:pt x="3476312" y="345871"/>
                  <a:pt x="3451477" y="340991"/>
                  <a:pt x="3429525" y="331230"/>
                </a:cubicBezTo>
                <a:cubicBezTo>
                  <a:pt x="3407573" y="321468"/>
                  <a:pt x="3390193" y="306805"/>
                  <a:pt x="3377386" y="287242"/>
                </a:cubicBezTo>
                <a:cubicBezTo>
                  <a:pt x="3364580" y="267678"/>
                  <a:pt x="3358035" y="243196"/>
                  <a:pt x="3357754" y="213794"/>
                </a:cubicBezTo>
                <a:lnTo>
                  <a:pt x="3357754" y="208030"/>
                </a:lnTo>
                <a:lnTo>
                  <a:pt x="3357753" y="208026"/>
                </a:lnTo>
                <a:close/>
                <a:moveTo>
                  <a:pt x="2657475" y="7315"/>
                </a:moveTo>
                <a:lnTo>
                  <a:pt x="2748858" y="7315"/>
                </a:lnTo>
                <a:lnTo>
                  <a:pt x="2748858" y="13083"/>
                </a:lnTo>
                <a:lnTo>
                  <a:pt x="2748859" y="13083"/>
                </a:lnTo>
                <a:lnTo>
                  <a:pt x="2748859" y="136223"/>
                </a:lnTo>
                <a:lnTo>
                  <a:pt x="2867730" y="7315"/>
                </a:lnTo>
                <a:lnTo>
                  <a:pt x="2978372" y="7315"/>
                </a:lnTo>
                <a:lnTo>
                  <a:pt x="2972821" y="13083"/>
                </a:lnTo>
                <a:lnTo>
                  <a:pt x="2978373" y="13083"/>
                </a:lnTo>
                <a:lnTo>
                  <a:pt x="2852625" y="143750"/>
                </a:lnTo>
                <a:lnTo>
                  <a:pt x="2978372" y="332784"/>
                </a:lnTo>
                <a:lnTo>
                  <a:pt x="2974536" y="332784"/>
                </a:lnTo>
                <a:lnTo>
                  <a:pt x="2978373" y="338552"/>
                </a:lnTo>
                <a:lnTo>
                  <a:pt x="2870474" y="338552"/>
                </a:lnTo>
                <a:lnTo>
                  <a:pt x="2785892" y="207817"/>
                </a:lnTo>
                <a:lnTo>
                  <a:pt x="2748859" y="245301"/>
                </a:lnTo>
                <a:lnTo>
                  <a:pt x="2748859" y="338552"/>
                </a:lnTo>
                <a:lnTo>
                  <a:pt x="2657476" y="338552"/>
                </a:lnTo>
                <a:lnTo>
                  <a:pt x="2657476" y="332784"/>
                </a:lnTo>
                <a:lnTo>
                  <a:pt x="2657475" y="332784"/>
                </a:lnTo>
                <a:close/>
                <a:moveTo>
                  <a:pt x="2343150" y="7315"/>
                </a:moveTo>
                <a:lnTo>
                  <a:pt x="2503144" y="7315"/>
                </a:lnTo>
                <a:cubicBezTo>
                  <a:pt x="2532556" y="7566"/>
                  <a:pt x="2556162" y="12140"/>
                  <a:pt x="2573959" y="21039"/>
                </a:cubicBezTo>
                <a:cubicBezTo>
                  <a:pt x="2591757" y="29937"/>
                  <a:pt x="2604629" y="41654"/>
                  <a:pt x="2612574" y="56191"/>
                </a:cubicBezTo>
                <a:cubicBezTo>
                  <a:pt x="2620518" y="70728"/>
                  <a:pt x="2624417" y="86580"/>
                  <a:pt x="2624271" y="103746"/>
                </a:cubicBezTo>
                <a:lnTo>
                  <a:pt x="2623517" y="106446"/>
                </a:lnTo>
                <a:lnTo>
                  <a:pt x="2624272" y="109514"/>
                </a:lnTo>
                <a:cubicBezTo>
                  <a:pt x="2624328" y="125538"/>
                  <a:pt x="2620215" y="140271"/>
                  <a:pt x="2611932" y="153713"/>
                </a:cubicBezTo>
                <a:lnTo>
                  <a:pt x="2576988" y="183007"/>
                </a:lnTo>
                <a:lnTo>
                  <a:pt x="2609645" y="210553"/>
                </a:lnTo>
                <a:cubicBezTo>
                  <a:pt x="2615337" y="223642"/>
                  <a:pt x="2618231" y="238935"/>
                  <a:pt x="2618327" y="256432"/>
                </a:cubicBezTo>
                <a:lnTo>
                  <a:pt x="2620156" y="299866"/>
                </a:lnTo>
                <a:cubicBezTo>
                  <a:pt x="2620413" y="306753"/>
                  <a:pt x="2621270" y="312982"/>
                  <a:pt x="2622728" y="318554"/>
                </a:cubicBezTo>
                <a:cubicBezTo>
                  <a:pt x="2624185" y="324126"/>
                  <a:pt x="2626071" y="328870"/>
                  <a:pt x="2628385" y="332784"/>
                </a:cubicBezTo>
                <a:lnTo>
                  <a:pt x="2626093" y="332784"/>
                </a:lnTo>
                <a:lnTo>
                  <a:pt x="2628386" y="338552"/>
                </a:lnTo>
                <a:lnTo>
                  <a:pt x="2534249" y="338552"/>
                </a:lnTo>
                <a:cubicBezTo>
                  <a:pt x="2532210" y="334266"/>
                  <a:pt x="2530685" y="329466"/>
                  <a:pt x="2529675" y="324151"/>
                </a:cubicBezTo>
                <a:cubicBezTo>
                  <a:pt x="2528665" y="318836"/>
                  <a:pt x="2528055" y="312664"/>
                  <a:pt x="2527845" y="305634"/>
                </a:cubicBezTo>
                <a:lnTo>
                  <a:pt x="2526473" y="268601"/>
                </a:lnTo>
                <a:cubicBezTo>
                  <a:pt x="2525625" y="250627"/>
                  <a:pt x="2521260" y="238911"/>
                  <a:pt x="2513379" y="233454"/>
                </a:cubicBezTo>
                <a:cubicBezTo>
                  <a:pt x="2505499" y="227996"/>
                  <a:pt x="2495074" y="225538"/>
                  <a:pt x="2482104" y="226081"/>
                </a:cubicBezTo>
                <a:lnTo>
                  <a:pt x="2434534" y="226081"/>
                </a:lnTo>
                <a:lnTo>
                  <a:pt x="2434534" y="338552"/>
                </a:lnTo>
                <a:lnTo>
                  <a:pt x="2343151" y="338552"/>
                </a:lnTo>
                <a:lnTo>
                  <a:pt x="2343151" y="332784"/>
                </a:lnTo>
                <a:lnTo>
                  <a:pt x="2343150" y="332784"/>
                </a:lnTo>
                <a:close/>
                <a:moveTo>
                  <a:pt x="1498825" y="7315"/>
                </a:moveTo>
                <a:lnTo>
                  <a:pt x="1594380" y="7315"/>
                </a:lnTo>
                <a:lnTo>
                  <a:pt x="1615411" y="101026"/>
                </a:lnTo>
                <a:cubicBezTo>
                  <a:pt x="1620269" y="122597"/>
                  <a:pt x="1625070" y="144367"/>
                  <a:pt x="1629813" y="166337"/>
                </a:cubicBezTo>
                <a:cubicBezTo>
                  <a:pt x="1634556" y="188307"/>
                  <a:pt x="1638900" y="209963"/>
                  <a:pt x="1642843" y="231305"/>
                </a:cubicBezTo>
                <a:cubicBezTo>
                  <a:pt x="1646510" y="209963"/>
                  <a:pt x="1650378" y="188307"/>
                  <a:pt x="1654445" y="166337"/>
                </a:cubicBezTo>
                <a:cubicBezTo>
                  <a:pt x="1658512" y="144367"/>
                  <a:pt x="1662722" y="122597"/>
                  <a:pt x="1667075" y="101026"/>
                </a:cubicBezTo>
                <a:lnTo>
                  <a:pt x="1686277" y="7315"/>
                </a:lnTo>
                <a:lnTo>
                  <a:pt x="1776346" y="7315"/>
                </a:lnTo>
                <a:lnTo>
                  <a:pt x="1795548" y="101026"/>
                </a:lnTo>
                <a:cubicBezTo>
                  <a:pt x="1799901" y="122597"/>
                  <a:pt x="1804111" y="144367"/>
                  <a:pt x="1808178" y="166337"/>
                </a:cubicBezTo>
                <a:cubicBezTo>
                  <a:pt x="1812245" y="188307"/>
                  <a:pt x="1816113" y="209963"/>
                  <a:pt x="1819780" y="231305"/>
                </a:cubicBezTo>
                <a:cubicBezTo>
                  <a:pt x="1823723" y="209963"/>
                  <a:pt x="1828066" y="188307"/>
                  <a:pt x="1832810" y="166337"/>
                </a:cubicBezTo>
                <a:cubicBezTo>
                  <a:pt x="1837553" y="144367"/>
                  <a:pt x="1842354" y="122597"/>
                  <a:pt x="1847212" y="101026"/>
                </a:cubicBezTo>
                <a:lnTo>
                  <a:pt x="1868243" y="7315"/>
                </a:lnTo>
                <a:lnTo>
                  <a:pt x="1963798" y="7315"/>
                </a:lnTo>
                <a:lnTo>
                  <a:pt x="1962242" y="13083"/>
                </a:lnTo>
                <a:lnTo>
                  <a:pt x="1963799" y="13083"/>
                </a:lnTo>
                <a:lnTo>
                  <a:pt x="1876016" y="338552"/>
                </a:lnTo>
                <a:lnTo>
                  <a:pt x="1773603" y="338552"/>
                </a:lnTo>
                <a:lnTo>
                  <a:pt x="1753487" y="242101"/>
                </a:lnTo>
                <a:cubicBezTo>
                  <a:pt x="1749343" y="222435"/>
                  <a:pt x="1745400" y="202684"/>
                  <a:pt x="1741657" y="182847"/>
                </a:cubicBezTo>
                <a:cubicBezTo>
                  <a:pt x="1737913" y="163010"/>
                  <a:pt x="1734541" y="143145"/>
                  <a:pt x="1731541" y="123251"/>
                </a:cubicBezTo>
                <a:cubicBezTo>
                  <a:pt x="1728321" y="143145"/>
                  <a:pt x="1724816" y="163010"/>
                  <a:pt x="1721025" y="182847"/>
                </a:cubicBezTo>
                <a:cubicBezTo>
                  <a:pt x="1717235" y="202684"/>
                  <a:pt x="1713272" y="222435"/>
                  <a:pt x="1709138" y="242101"/>
                </a:cubicBezTo>
                <a:lnTo>
                  <a:pt x="1689021" y="338552"/>
                </a:lnTo>
                <a:lnTo>
                  <a:pt x="1586609" y="338552"/>
                </a:lnTo>
                <a:lnTo>
                  <a:pt x="1498826" y="13083"/>
                </a:lnTo>
                <a:lnTo>
                  <a:pt x="1500381" y="13083"/>
                </a:lnTo>
                <a:close/>
                <a:moveTo>
                  <a:pt x="1123950" y="7315"/>
                </a:moveTo>
                <a:lnTo>
                  <a:pt x="1380839" y="7315"/>
                </a:lnTo>
                <a:lnTo>
                  <a:pt x="1380839" y="13083"/>
                </a:lnTo>
                <a:lnTo>
                  <a:pt x="1380840" y="13083"/>
                </a:lnTo>
                <a:lnTo>
                  <a:pt x="1380840" y="94408"/>
                </a:lnTo>
                <a:lnTo>
                  <a:pt x="1215333" y="94408"/>
                </a:lnTo>
                <a:lnTo>
                  <a:pt x="1215333" y="131674"/>
                </a:lnTo>
                <a:lnTo>
                  <a:pt x="1366209" y="131674"/>
                </a:lnTo>
                <a:lnTo>
                  <a:pt x="1366209" y="137442"/>
                </a:lnTo>
                <a:lnTo>
                  <a:pt x="1366210" y="137442"/>
                </a:lnTo>
                <a:lnTo>
                  <a:pt x="1366210" y="213280"/>
                </a:lnTo>
                <a:lnTo>
                  <a:pt x="1215333" y="213280"/>
                </a:lnTo>
                <a:lnTo>
                  <a:pt x="1215333" y="251460"/>
                </a:lnTo>
                <a:lnTo>
                  <a:pt x="1380839" y="251460"/>
                </a:lnTo>
                <a:lnTo>
                  <a:pt x="1380839" y="257228"/>
                </a:lnTo>
                <a:lnTo>
                  <a:pt x="1380840" y="257228"/>
                </a:lnTo>
                <a:lnTo>
                  <a:pt x="1380840" y="338552"/>
                </a:lnTo>
                <a:lnTo>
                  <a:pt x="1123951" y="338552"/>
                </a:lnTo>
                <a:lnTo>
                  <a:pt x="1123951" y="332784"/>
                </a:lnTo>
                <a:lnTo>
                  <a:pt x="1123950" y="332784"/>
                </a:lnTo>
                <a:close/>
                <a:moveTo>
                  <a:pt x="704850" y="7315"/>
                </a:moveTo>
                <a:lnTo>
                  <a:pt x="844711" y="7315"/>
                </a:lnTo>
                <a:lnTo>
                  <a:pt x="875810" y="130739"/>
                </a:lnTo>
                <a:cubicBezTo>
                  <a:pt x="878582" y="141996"/>
                  <a:pt x="881384" y="153538"/>
                  <a:pt x="884213" y="165366"/>
                </a:cubicBezTo>
                <a:cubicBezTo>
                  <a:pt x="887043" y="177194"/>
                  <a:pt x="889730" y="188964"/>
                  <a:pt x="892274" y="200678"/>
                </a:cubicBezTo>
                <a:cubicBezTo>
                  <a:pt x="894818" y="188964"/>
                  <a:pt x="897505" y="177194"/>
                  <a:pt x="900334" y="165366"/>
                </a:cubicBezTo>
                <a:cubicBezTo>
                  <a:pt x="903164" y="153538"/>
                  <a:pt x="905965" y="141996"/>
                  <a:pt x="908738" y="130739"/>
                </a:cubicBezTo>
                <a:lnTo>
                  <a:pt x="939836" y="7315"/>
                </a:lnTo>
                <a:lnTo>
                  <a:pt x="1079697" y="7315"/>
                </a:lnTo>
                <a:lnTo>
                  <a:pt x="1079697" y="13083"/>
                </a:lnTo>
                <a:lnTo>
                  <a:pt x="1079698" y="13083"/>
                </a:lnTo>
                <a:lnTo>
                  <a:pt x="1079698" y="338552"/>
                </a:lnTo>
                <a:lnTo>
                  <a:pt x="992887" y="338552"/>
                </a:lnTo>
                <a:lnTo>
                  <a:pt x="992887" y="332784"/>
                </a:lnTo>
                <a:lnTo>
                  <a:pt x="992886" y="332784"/>
                </a:lnTo>
                <a:lnTo>
                  <a:pt x="992886" y="240447"/>
                </a:lnTo>
                <a:cubicBezTo>
                  <a:pt x="992857" y="213563"/>
                  <a:pt x="993029" y="187907"/>
                  <a:pt x="993400" y="163480"/>
                </a:cubicBezTo>
                <a:lnTo>
                  <a:pt x="995434" y="94752"/>
                </a:lnTo>
                <a:lnTo>
                  <a:pt x="986713" y="128736"/>
                </a:lnTo>
                <a:cubicBezTo>
                  <a:pt x="983684" y="140202"/>
                  <a:pt x="980254" y="152697"/>
                  <a:pt x="976424" y="166220"/>
                </a:cubicBezTo>
                <a:lnTo>
                  <a:pt x="929319" y="338552"/>
                </a:lnTo>
                <a:lnTo>
                  <a:pt x="855231" y="338552"/>
                </a:lnTo>
                <a:lnTo>
                  <a:pt x="808126" y="166220"/>
                </a:lnTo>
                <a:cubicBezTo>
                  <a:pt x="804295" y="152697"/>
                  <a:pt x="800865" y="140202"/>
                  <a:pt x="797836" y="128736"/>
                </a:cubicBezTo>
                <a:lnTo>
                  <a:pt x="789112" y="94743"/>
                </a:lnTo>
                <a:lnTo>
                  <a:pt x="791147" y="163480"/>
                </a:lnTo>
                <a:cubicBezTo>
                  <a:pt x="791518" y="187907"/>
                  <a:pt x="791689" y="213563"/>
                  <a:pt x="791661" y="240447"/>
                </a:cubicBezTo>
                <a:lnTo>
                  <a:pt x="791661" y="246065"/>
                </a:lnTo>
                <a:lnTo>
                  <a:pt x="791662" y="246215"/>
                </a:lnTo>
                <a:lnTo>
                  <a:pt x="791662" y="338552"/>
                </a:lnTo>
                <a:lnTo>
                  <a:pt x="704851" y="338552"/>
                </a:lnTo>
                <a:lnTo>
                  <a:pt x="704851" y="332784"/>
                </a:lnTo>
                <a:lnTo>
                  <a:pt x="704850" y="332784"/>
                </a:lnTo>
                <a:close/>
                <a:moveTo>
                  <a:pt x="0" y="7315"/>
                </a:moveTo>
                <a:lnTo>
                  <a:pt x="91383" y="7315"/>
                </a:lnTo>
                <a:lnTo>
                  <a:pt x="91383" y="13083"/>
                </a:lnTo>
                <a:lnTo>
                  <a:pt x="91384" y="13083"/>
                </a:lnTo>
                <a:lnTo>
                  <a:pt x="91384" y="126187"/>
                </a:lnTo>
                <a:lnTo>
                  <a:pt x="203454" y="126187"/>
                </a:lnTo>
                <a:lnTo>
                  <a:pt x="203454" y="7315"/>
                </a:lnTo>
                <a:lnTo>
                  <a:pt x="294837" y="7315"/>
                </a:lnTo>
                <a:lnTo>
                  <a:pt x="294837" y="13083"/>
                </a:lnTo>
                <a:lnTo>
                  <a:pt x="294838" y="13083"/>
                </a:lnTo>
                <a:lnTo>
                  <a:pt x="294838" y="338552"/>
                </a:lnTo>
                <a:lnTo>
                  <a:pt x="203455" y="338552"/>
                </a:lnTo>
                <a:lnTo>
                  <a:pt x="203455" y="332784"/>
                </a:lnTo>
                <a:lnTo>
                  <a:pt x="203454" y="332784"/>
                </a:lnTo>
                <a:lnTo>
                  <a:pt x="203454" y="213280"/>
                </a:lnTo>
                <a:lnTo>
                  <a:pt x="91384" y="213280"/>
                </a:lnTo>
                <a:lnTo>
                  <a:pt x="91384" y="338552"/>
                </a:lnTo>
                <a:lnTo>
                  <a:pt x="1" y="338552"/>
                </a:lnTo>
                <a:lnTo>
                  <a:pt x="1" y="332784"/>
                </a:lnTo>
                <a:lnTo>
                  <a:pt x="0" y="332784"/>
                </a:lnTo>
                <a:close/>
                <a:moveTo>
                  <a:pt x="3157623" y="0"/>
                </a:moveTo>
                <a:cubicBezTo>
                  <a:pt x="3191547" y="177"/>
                  <a:pt x="3221293" y="7184"/>
                  <a:pt x="3246860" y="21019"/>
                </a:cubicBezTo>
                <a:cubicBezTo>
                  <a:pt x="3272427" y="34855"/>
                  <a:pt x="3292381" y="54458"/>
                  <a:pt x="3306720" y="79828"/>
                </a:cubicBezTo>
                <a:cubicBezTo>
                  <a:pt x="3321059" y="105197"/>
                  <a:pt x="3328348" y="135271"/>
                  <a:pt x="3328587" y="170049"/>
                </a:cubicBezTo>
                <a:lnTo>
                  <a:pt x="3327889" y="172931"/>
                </a:lnTo>
                <a:lnTo>
                  <a:pt x="3328588" y="175817"/>
                </a:lnTo>
                <a:cubicBezTo>
                  <a:pt x="3328349" y="210596"/>
                  <a:pt x="3321060" y="240670"/>
                  <a:pt x="3306721" y="266040"/>
                </a:cubicBezTo>
                <a:cubicBezTo>
                  <a:pt x="3292382" y="291409"/>
                  <a:pt x="3272428" y="311012"/>
                  <a:pt x="3246861" y="324848"/>
                </a:cubicBezTo>
                <a:cubicBezTo>
                  <a:pt x="3221294" y="338684"/>
                  <a:pt x="3191548" y="345691"/>
                  <a:pt x="3157624" y="345868"/>
                </a:cubicBezTo>
                <a:cubicBezTo>
                  <a:pt x="3123556" y="345691"/>
                  <a:pt x="3093743" y="338684"/>
                  <a:pt x="3068184" y="324848"/>
                </a:cubicBezTo>
                <a:cubicBezTo>
                  <a:pt x="3042625" y="311012"/>
                  <a:pt x="3022706" y="291409"/>
                  <a:pt x="3008426" y="266040"/>
                </a:cubicBezTo>
                <a:cubicBezTo>
                  <a:pt x="2994146" y="240670"/>
                  <a:pt x="2986891" y="210596"/>
                  <a:pt x="2986660" y="175817"/>
                </a:cubicBezTo>
                <a:lnTo>
                  <a:pt x="2987355" y="172935"/>
                </a:lnTo>
                <a:lnTo>
                  <a:pt x="2986659" y="170049"/>
                </a:lnTo>
                <a:cubicBezTo>
                  <a:pt x="2986890" y="135271"/>
                  <a:pt x="2994145" y="105197"/>
                  <a:pt x="3008425" y="79828"/>
                </a:cubicBezTo>
                <a:cubicBezTo>
                  <a:pt x="3022705" y="54458"/>
                  <a:pt x="3042624" y="34855"/>
                  <a:pt x="3068183" y="21019"/>
                </a:cubicBezTo>
                <a:cubicBezTo>
                  <a:pt x="3093742" y="7184"/>
                  <a:pt x="3123555" y="177"/>
                  <a:pt x="3157623" y="0"/>
                </a:cubicBezTo>
                <a:close/>
                <a:moveTo>
                  <a:pt x="2138448" y="0"/>
                </a:moveTo>
                <a:cubicBezTo>
                  <a:pt x="2172372" y="177"/>
                  <a:pt x="2202118" y="7184"/>
                  <a:pt x="2227685" y="21019"/>
                </a:cubicBezTo>
                <a:cubicBezTo>
                  <a:pt x="2253253" y="34855"/>
                  <a:pt x="2273206" y="54458"/>
                  <a:pt x="2287545" y="79828"/>
                </a:cubicBezTo>
                <a:cubicBezTo>
                  <a:pt x="2301884" y="105197"/>
                  <a:pt x="2309173" y="135271"/>
                  <a:pt x="2309412" y="170049"/>
                </a:cubicBezTo>
                <a:lnTo>
                  <a:pt x="2308714" y="172931"/>
                </a:lnTo>
                <a:lnTo>
                  <a:pt x="2309413" y="175817"/>
                </a:lnTo>
                <a:cubicBezTo>
                  <a:pt x="2309174" y="210596"/>
                  <a:pt x="2301885" y="240670"/>
                  <a:pt x="2287546" y="266040"/>
                </a:cubicBezTo>
                <a:cubicBezTo>
                  <a:pt x="2273207" y="291409"/>
                  <a:pt x="2253254" y="311012"/>
                  <a:pt x="2227686" y="324848"/>
                </a:cubicBezTo>
                <a:cubicBezTo>
                  <a:pt x="2202119" y="338684"/>
                  <a:pt x="2172373" y="345691"/>
                  <a:pt x="2138449" y="345868"/>
                </a:cubicBezTo>
                <a:cubicBezTo>
                  <a:pt x="2104381" y="345691"/>
                  <a:pt x="2074568" y="338684"/>
                  <a:pt x="2049009" y="324848"/>
                </a:cubicBezTo>
                <a:cubicBezTo>
                  <a:pt x="2023450" y="311012"/>
                  <a:pt x="2003531" y="291409"/>
                  <a:pt x="1989251" y="266040"/>
                </a:cubicBezTo>
                <a:cubicBezTo>
                  <a:pt x="1974971" y="240670"/>
                  <a:pt x="1967716" y="210596"/>
                  <a:pt x="1967485" y="175817"/>
                </a:cubicBezTo>
                <a:lnTo>
                  <a:pt x="1968180" y="172935"/>
                </a:lnTo>
                <a:lnTo>
                  <a:pt x="1967484" y="170049"/>
                </a:lnTo>
                <a:cubicBezTo>
                  <a:pt x="1967715" y="135271"/>
                  <a:pt x="1974970" y="105197"/>
                  <a:pt x="1989250" y="79828"/>
                </a:cubicBezTo>
                <a:cubicBezTo>
                  <a:pt x="2003530" y="54458"/>
                  <a:pt x="2023449" y="34855"/>
                  <a:pt x="2049008" y="21019"/>
                </a:cubicBezTo>
                <a:cubicBezTo>
                  <a:pt x="2074567" y="7184"/>
                  <a:pt x="2104380" y="177"/>
                  <a:pt x="2138448" y="0"/>
                </a:cubicBezTo>
                <a:close/>
                <a:moveTo>
                  <a:pt x="500148" y="0"/>
                </a:moveTo>
                <a:cubicBezTo>
                  <a:pt x="534072" y="177"/>
                  <a:pt x="563818" y="7184"/>
                  <a:pt x="589385" y="21019"/>
                </a:cubicBezTo>
                <a:cubicBezTo>
                  <a:pt x="614953" y="34855"/>
                  <a:pt x="634906" y="54458"/>
                  <a:pt x="649245" y="79828"/>
                </a:cubicBezTo>
                <a:cubicBezTo>
                  <a:pt x="663584" y="105197"/>
                  <a:pt x="670873" y="135271"/>
                  <a:pt x="671112" y="170049"/>
                </a:cubicBezTo>
                <a:lnTo>
                  <a:pt x="670414" y="172931"/>
                </a:lnTo>
                <a:lnTo>
                  <a:pt x="671113" y="175817"/>
                </a:lnTo>
                <a:cubicBezTo>
                  <a:pt x="670874" y="210596"/>
                  <a:pt x="663585" y="240670"/>
                  <a:pt x="649246" y="266040"/>
                </a:cubicBezTo>
                <a:cubicBezTo>
                  <a:pt x="634907" y="291409"/>
                  <a:pt x="614954" y="311012"/>
                  <a:pt x="589386" y="324848"/>
                </a:cubicBezTo>
                <a:cubicBezTo>
                  <a:pt x="563819" y="338684"/>
                  <a:pt x="534073" y="345691"/>
                  <a:pt x="500149" y="345868"/>
                </a:cubicBezTo>
                <a:cubicBezTo>
                  <a:pt x="466081" y="345691"/>
                  <a:pt x="436268" y="338684"/>
                  <a:pt x="410709" y="324848"/>
                </a:cubicBezTo>
                <a:cubicBezTo>
                  <a:pt x="385150" y="311012"/>
                  <a:pt x="365231" y="291409"/>
                  <a:pt x="350951" y="266040"/>
                </a:cubicBezTo>
                <a:cubicBezTo>
                  <a:pt x="336671" y="240670"/>
                  <a:pt x="329416" y="210596"/>
                  <a:pt x="329185" y="175817"/>
                </a:cubicBezTo>
                <a:lnTo>
                  <a:pt x="329880" y="172935"/>
                </a:lnTo>
                <a:lnTo>
                  <a:pt x="329184" y="170049"/>
                </a:lnTo>
                <a:cubicBezTo>
                  <a:pt x="329415" y="135271"/>
                  <a:pt x="336670" y="105197"/>
                  <a:pt x="350950" y="79828"/>
                </a:cubicBezTo>
                <a:cubicBezTo>
                  <a:pt x="365230" y="54458"/>
                  <a:pt x="385149" y="34855"/>
                  <a:pt x="410708" y="21019"/>
                </a:cubicBezTo>
                <a:cubicBezTo>
                  <a:pt x="436267" y="7184"/>
                  <a:pt x="466080" y="177"/>
                  <a:pt x="50014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kumimoji="1" lang="ja-JP" altLang="en-US" sz="3600" dirty="0">
              <a:solidFill>
                <a:schemeClr val="bg1"/>
              </a:solidFill>
              <a:latin typeface="Helvetica Now Display Black" panose="020B0A04030202020204" pitchFamily="34" charset="0"/>
            </a:endParaRPr>
          </a:p>
        </p:txBody>
      </p:sp>
      <p:sp>
        <p:nvSpPr>
          <p:cNvPr id="85" name="テキスト ボックス 84">
            <a:extLst>
              <a:ext uri="{FF2B5EF4-FFF2-40B4-BE49-F238E27FC236}">
                <a16:creationId xmlns:a16="http://schemas.microsoft.com/office/drawing/2014/main" id="{5AE2A58F-4131-4B7F-B379-6D89E5D4EF80}"/>
              </a:ext>
            </a:extLst>
          </p:cNvPr>
          <p:cNvSpPr txBox="1"/>
          <p:nvPr/>
        </p:nvSpPr>
        <p:spPr>
          <a:xfrm>
            <a:off x="-3868812" y="260865"/>
            <a:ext cx="3657814" cy="24758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ja-JP" altLang="en-US" sz="1200" b="1" dirty="0">
                <a:latin typeface="+mn-ea"/>
              </a:rPr>
              <a:t>“</a:t>
            </a:r>
            <a:r>
              <a:rPr kumimoji="1" lang="en-US" altLang="ja-JP" sz="1200" b="1" dirty="0">
                <a:latin typeface="+mn-ea"/>
              </a:rPr>
              <a:t>HOME</a:t>
            </a:r>
            <a:r>
              <a:rPr kumimoji="1" lang="ja-JP" altLang="en-US" sz="1200" b="1" dirty="0">
                <a:latin typeface="+mn-ea"/>
              </a:rPr>
              <a:t> </a:t>
            </a:r>
            <a:r>
              <a:rPr kumimoji="1" lang="en-US" altLang="ja-JP" sz="1200" b="1" dirty="0">
                <a:latin typeface="+mn-ea"/>
              </a:rPr>
              <a:t>WORKOUT</a:t>
            </a:r>
            <a:r>
              <a:rPr kumimoji="1" lang="ja-JP" altLang="en-US" sz="1200" b="1" dirty="0">
                <a:latin typeface="+mn-ea"/>
              </a:rPr>
              <a:t>”の文字は</a:t>
            </a:r>
            <a:endParaRPr kumimoji="1" lang="en-US" altLang="ja-JP" sz="1200" b="1" dirty="0">
              <a:latin typeface="+mn-ea"/>
            </a:endParaRPr>
          </a:p>
          <a:p>
            <a:pPr>
              <a:lnSpc>
                <a:spcPct val="130000"/>
              </a:lnSpc>
            </a:pPr>
            <a:r>
              <a:rPr kumimoji="1" lang="ja-JP" altLang="en-US" sz="1200" b="1" dirty="0">
                <a:latin typeface="+mn-ea"/>
              </a:rPr>
              <a:t>有料フォントの</a:t>
            </a:r>
            <a:r>
              <a:rPr kumimoji="1" lang="en-US" altLang="ja-JP" sz="1200" b="1" dirty="0">
                <a:latin typeface="+mn-ea"/>
              </a:rPr>
              <a:t>Helvetica</a:t>
            </a:r>
            <a:r>
              <a:rPr kumimoji="1" lang="ja-JP" altLang="en-US" sz="1200" b="1" dirty="0">
                <a:latin typeface="+mn-ea"/>
              </a:rPr>
              <a:t> </a:t>
            </a:r>
            <a:r>
              <a:rPr kumimoji="1" lang="en-US" altLang="ja-JP" sz="1200" b="1" dirty="0">
                <a:latin typeface="+mn-ea"/>
              </a:rPr>
              <a:t>Now</a:t>
            </a:r>
            <a:r>
              <a:rPr kumimoji="1" lang="ja-JP" altLang="en-US" sz="1200" b="1" dirty="0">
                <a:latin typeface="+mn-ea"/>
              </a:rPr>
              <a:t>を使用しています。</a:t>
            </a:r>
            <a:endParaRPr kumimoji="1" lang="en-US" altLang="ja-JP" sz="1200" b="1" dirty="0">
              <a:latin typeface="+mn-ea"/>
            </a:endParaRPr>
          </a:p>
          <a:p>
            <a:pPr>
              <a:lnSpc>
                <a:spcPct val="130000"/>
              </a:lnSpc>
            </a:pPr>
            <a:r>
              <a:rPr kumimoji="1" lang="en-US" altLang="ja-JP" sz="1200" b="1" dirty="0">
                <a:latin typeface="+mn-ea"/>
              </a:rPr>
              <a:t>Helvetica</a:t>
            </a:r>
            <a:r>
              <a:rPr kumimoji="1" lang="ja-JP" altLang="en-US" sz="1200" b="1" dirty="0">
                <a:latin typeface="+mn-ea"/>
              </a:rPr>
              <a:t> </a:t>
            </a:r>
            <a:r>
              <a:rPr kumimoji="1" lang="en-US" altLang="ja-JP" sz="1200" b="1" dirty="0">
                <a:latin typeface="+mn-ea"/>
              </a:rPr>
              <a:t>Now</a:t>
            </a:r>
            <a:r>
              <a:rPr kumimoji="1" lang="ja-JP" altLang="en-US" sz="1200" b="1" dirty="0">
                <a:latin typeface="+mn-ea"/>
              </a:rPr>
              <a:t>がインストールされていない</a:t>
            </a:r>
            <a:endParaRPr kumimoji="1" lang="en-US" altLang="ja-JP" sz="1200" b="1" dirty="0">
              <a:latin typeface="+mn-ea"/>
            </a:endParaRPr>
          </a:p>
          <a:p>
            <a:pPr>
              <a:lnSpc>
                <a:spcPct val="130000"/>
              </a:lnSpc>
            </a:pPr>
            <a:r>
              <a:rPr kumimoji="1" lang="en-US" altLang="ja-JP" sz="1200" b="1" dirty="0">
                <a:latin typeface="+mn-ea"/>
              </a:rPr>
              <a:t>PC</a:t>
            </a:r>
            <a:r>
              <a:rPr kumimoji="1" lang="ja-JP" altLang="en-US" sz="1200" b="1" dirty="0">
                <a:latin typeface="+mn-ea"/>
              </a:rPr>
              <a:t>でも等しく表示できるように</a:t>
            </a:r>
            <a:endParaRPr kumimoji="1" lang="en-US" altLang="ja-JP" sz="1200" b="1" dirty="0">
              <a:latin typeface="+mn-ea"/>
            </a:endParaRPr>
          </a:p>
          <a:p>
            <a:pPr>
              <a:lnSpc>
                <a:spcPct val="130000"/>
              </a:lnSpc>
            </a:pPr>
            <a:r>
              <a:rPr kumimoji="1" lang="ja-JP" altLang="en-US" sz="1200" b="1" dirty="0">
                <a:latin typeface="+mn-ea"/>
              </a:rPr>
              <a:t>アウトライン化しているため</a:t>
            </a:r>
            <a:endParaRPr kumimoji="1" lang="en-US" altLang="ja-JP" sz="1200" b="1" dirty="0">
              <a:latin typeface="+mn-ea"/>
            </a:endParaRPr>
          </a:p>
          <a:p>
            <a:pPr>
              <a:lnSpc>
                <a:spcPct val="130000"/>
              </a:lnSpc>
            </a:pPr>
            <a:r>
              <a:rPr kumimoji="1" lang="ja-JP" altLang="en-US" sz="1200" b="1" dirty="0">
                <a:latin typeface="+mn-ea"/>
              </a:rPr>
              <a:t>テキストの変更はできません。</a:t>
            </a:r>
            <a:endParaRPr kumimoji="1" lang="en-US" altLang="ja-JP" sz="1200" b="1" dirty="0">
              <a:latin typeface="+mn-ea"/>
            </a:endParaRPr>
          </a:p>
          <a:p>
            <a:pPr>
              <a:lnSpc>
                <a:spcPct val="130000"/>
              </a:lnSpc>
            </a:pPr>
            <a:endParaRPr kumimoji="1" lang="en-US" altLang="ja-JP" sz="1200" b="1" dirty="0">
              <a:latin typeface="+mn-ea"/>
            </a:endParaRPr>
          </a:p>
          <a:p>
            <a:pPr>
              <a:lnSpc>
                <a:spcPct val="130000"/>
              </a:lnSpc>
            </a:pPr>
            <a:r>
              <a:rPr kumimoji="1" lang="ja-JP" altLang="en-US" sz="1200" b="1" dirty="0">
                <a:latin typeface="+mn-ea"/>
              </a:rPr>
              <a:t>この場所に別のテキストを配置したい場合は</a:t>
            </a:r>
            <a:endParaRPr kumimoji="1" lang="en-US" altLang="ja-JP" sz="1200" b="1" dirty="0">
              <a:latin typeface="+mn-ea"/>
            </a:endParaRPr>
          </a:p>
          <a:p>
            <a:pPr>
              <a:lnSpc>
                <a:spcPct val="130000"/>
              </a:lnSpc>
            </a:pPr>
            <a:r>
              <a:rPr kumimoji="1" lang="ja-JP" altLang="en-US" sz="1200" b="1" dirty="0">
                <a:latin typeface="+mn-ea"/>
              </a:rPr>
              <a:t>“</a:t>
            </a:r>
            <a:r>
              <a:rPr kumimoji="1" lang="en-US" altLang="ja-JP" sz="1200" b="1" dirty="0">
                <a:latin typeface="+mn-ea"/>
              </a:rPr>
              <a:t>HOME WORKOUT</a:t>
            </a:r>
            <a:r>
              <a:rPr kumimoji="1" lang="ja-JP" altLang="en-US" sz="1200" b="1" dirty="0">
                <a:latin typeface="+mn-ea"/>
              </a:rPr>
              <a:t>”を削除していただき</a:t>
            </a:r>
            <a:endParaRPr kumimoji="1" lang="en-US" altLang="ja-JP" sz="1200" b="1" dirty="0">
              <a:latin typeface="+mn-ea"/>
            </a:endParaRPr>
          </a:p>
          <a:p>
            <a:pPr>
              <a:lnSpc>
                <a:spcPct val="130000"/>
              </a:lnSpc>
            </a:pPr>
            <a:r>
              <a:rPr kumimoji="1" lang="ja-JP" altLang="en-US" sz="1200" b="1" dirty="0">
                <a:latin typeface="+mn-ea"/>
              </a:rPr>
              <a:t>新たにテキストボックスを配置してください。</a:t>
            </a:r>
            <a:endParaRPr kumimoji="1" lang="en-US" altLang="ja-JP" sz="1200" b="1" dirty="0">
              <a:latin typeface="+mn-ea"/>
            </a:endParaRPr>
          </a:p>
        </p:txBody>
      </p:sp>
      <p:sp>
        <p:nvSpPr>
          <p:cNvPr id="48" name="テキスト ボックス 47">
            <a:extLst>
              <a:ext uri="{FF2B5EF4-FFF2-40B4-BE49-F238E27FC236}">
                <a16:creationId xmlns:a16="http://schemas.microsoft.com/office/drawing/2014/main" id="{5E23EC35-EC04-4A10-8A06-424BFD033B53}"/>
              </a:ext>
            </a:extLst>
          </p:cNvPr>
          <p:cNvSpPr txBox="1"/>
          <p:nvPr/>
        </p:nvSpPr>
        <p:spPr>
          <a:xfrm>
            <a:off x="-3868812" y="3278483"/>
            <a:ext cx="3657814" cy="795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ja-JP" altLang="en-US" sz="1200" b="1" dirty="0">
                <a:latin typeface="+mn-ea"/>
              </a:rPr>
              <a:t>メインフォントは游ゴシック（太字）</a:t>
            </a:r>
            <a:endParaRPr kumimoji="1" lang="en-US" altLang="ja-JP" sz="1200" b="1" dirty="0">
              <a:latin typeface="+mn-ea"/>
            </a:endParaRPr>
          </a:p>
          <a:p>
            <a:pPr>
              <a:lnSpc>
                <a:spcPct val="130000"/>
              </a:lnSpc>
            </a:pPr>
            <a:r>
              <a:rPr kumimoji="1" lang="ja-JP" altLang="en-US" sz="1200" b="1" dirty="0">
                <a:latin typeface="+mn-ea"/>
              </a:rPr>
              <a:t>行間は倍数</a:t>
            </a:r>
            <a:r>
              <a:rPr kumimoji="1" lang="en-US" altLang="ja-JP" sz="1200" b="1" dirty="0">
                <a:latin typeface="+mn-ea"/>
              </a:rPr>
              <a:t>1.3</a:t>
            </a:r>
            <a:r>
              <a:rPr kumimoji="1" lang="ja-JP" altLang="en-US" sz="1200" b="1" dirty="0">
                <a:latin typeface="+mn-ea"/>
              </a:rPr>
              <a:t>に設定し</a:t>
            </a:r>
            <a:endParaRPr kumimoji="1" lang="en-US" altLang="ja-JP" sz="1200" b="1" dirty="0">
              <a:latin typeface="+mn-ea"/>
            </a:endParaRPr>
          </a:p>
          <a:p>
            <a:pPr>
              <a:lnSpc>
                <a:spcPct val="130000"/>
              </a:lnSpc>
            </a:pPr>
            <a:r>
              <a:rPr kumimoji="1" lang="ja-JP" altLang="en-US" sz="1200" b="1" dirty="0">
                <a:latin typeface="+mn-ea"/>
              </a:rPr>
              <a:t>字間はカタカナに関しては狭くしています。</a:t>
            </a:r>
            <a:endParaRPr kumimoji="1" lang="en-US" altLang="ja-JP" sz="1200" b="1" dirty="0">
              <a:latin typeface="+mn-ea"/>
            </a:endParaRPr>
          </a:p>
        </p:txBody>
      </p:sp>
      <p:sp>
        <p:nvSpPr>
          <p:cNvPr id="49" name="テキスト ボックス 48">
            <a:extLst>
              <a:ext uri="{FF2B5EF4-FFF2-40B4-BE49-F238E27FC236}">
                <a16:creationId xmlns:a16="http://schemas.microsoft.com/office/drawing/2014/main" id="{D48B514B-943F-4774-A9E3-9D9D5D5636B0}"/>
              </a:ext>
            </a:extLst>
          </p:cNvPr>
          <p:cNvSpPr txBox="1"/>
          <p:nvPr/>
        </p:nvSpPr>
        <p:spPr>
          <a:xfrm>
            <a:off x="-3868812" y="7190127"/>
            <a:ext cx="3657814" cy="2715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ja-JP" altLang="en-US" sz="1200" b="1" dirty="0">
                <a:latin typeface="+mn-ea"/>
              </a:rPr>
              <a:t>レイアウト等、自由に組み替えてご利用ください。</a:t>
            </a:r>
            <a:endParaRPr kumimoji="1" lang="en-US" altLang="ja-JP" sz="1200" b="1" dirty="0">
              <a:latin typeface="+mn-ea"/>
            </a:endParaRPr>
          </a:p>
          <a:p>
            <a:pPr>
              <a:lnSpc>
                <a:spcPct val="130000"/>
              </a:lnSpc>
            </a:pPr>
            <a:r>
              <a:rPr kumimoji="1" lang="ja-JP" altLang="en-US" sz="1200" b="1" dirty="0">
                <a:latin typeface="+mn-ea"/>
              </a:rPr>
              <a:t>もちろん部分的に抜き出して</a:t>
            </a:r>
            <a:endParaRPr kumimoji="1" lang="en-US" altLang="ja-JP" sz="1200" b="1" dirty="0">
              <a:latin typeface="+mn-ea"/>
            </a:endParaRPr>
          </a:p>
          <a:p>
            <a:pPr>
              <a:lnSpc>
                <a:spcPct val="130000"/>
              </a:lnSpc>
            </a:pPr>
            <a:r>
              <a:rPr kumimoji="1" lang="ja-JP" altLang="en-US" sz="1200" b="1" dirty="0">
                <a:latin typeface="+mn-ea"/>
              </a:rPr>
              <a:t>パーツとして活用いただいても構いません。</a:t>
            </a:r>
            <a:endParaRPr kumimoji="1" lang="en-US" altLang="ja-JP" sz="1200" b="1" dirty="0">
              <a:latin typeface="+mn-ea"/>
            </a:endParaRPr>
          </a:p>
          <a:p>
            <a:pPr>
              <a:lnSpc>
                <a:spcPct val="130000"/>
              </a:lnSpc>
            </a:pPr>
            <a:endParaRPr kumimoji="1" lang="en-US" altLang="ja-JP" sz="1200" b="1" dirty="0">
              <a:latin typeface="+mn-ea"/>
            </a:endParaRPr>
          </a:p>
          <a:p>
            <a:pPr>
              <a:lnSpc>
                <a:spcPct val="130000"/>
              </a:lnSpc>
            </a:pPr>
            <a:r>
              <a:rPr kumimoji="1" lang="ja-JP" altLang="en-US" sz="1200" b="1" dirty="0">
                <a:latin typeface="+mn-ea"/>
              </a:rPr>
              <a:t>なお、再配布はご遠慮ください。</a:t>
            </a:r>
            <a:endParaRPr kumimoji="1" lang="en-US" altLang="ja-JP" sz="1200" b="1" dirty="0">
              <a:latin typeface="+mn-ea"/>
            </a:endParaRPr>
          </a:p>
          <a:p>
            <a:pPr>
              <a:lnSpc>
                <a:spcPct val="130000"/>
              </a:lnSpc>
            </a:pPr>
            <a:endParaRPr kumimoji="1" lang="en-US" altLang="ja-JP" sz="1200" b="1" dirty="0">
              <a:latin typeface="+mn-ea"/>
            </a:endParaRPr>
          </a:p>
          <a:p>
            <a:pPr>
              <a:lnSpc>
                <a:spcPct val="130000"/>
              </a:lnSpc>
            </a:pPr>
            <a:r>
              <a:rPr kumimoji="1" lang="ja-JP" altLang="en-US" sz="1200" b="1" dirty="0">
                <a:latin typeface="+mn-ea"/>
              </a:rPr>
              <a:t>スライドを</a:t>
            </a:r>
            <a:r>
              <a:rPr kumimoji="1" lang="en-US" altLang="ja-JP" sz="1200" b="1" dirty="0">
                <a:latin typeface="+mn-ea"/>
              </a:rPr>
              <a:t>PNG</a:t>
            </a:r>
            <a:r>
              <a:rPr kumimoji="1" lang="ja-JP" altLang="en-US" sz="1200" b="1" dirty="0">
                <a:latin typeface="+mn-ea"/>
              </a:rPr>
              <a:t>として保存すると</a:t>
            </a:r>
            <a:endParaRPr kumimoji="1" lang="en-US" altLang="ja-JP" sz="1200" b="1" dirty="0">
              <a:latin typeface="+mn-ea"/>
            </a:endParaRPr>
          </a:p>
          <a:p>
            <a:pPr>
              <a:lnSpc>
                <a:spcPct val="130000"/>
              </a:lnSpc>
            </a:pPr>
            <a:r>
              <a:rPr kumimoji="1" lang="ja-JP" altLang="en-US" sz="1200" b="1" dirty="0">
                <a:latin typeface="+mn-ea"/>
              </a:rPr>
              <a:t>使いやすいかと思います。</a:t>
            </a:r>
            <a:endParaRPr kumimoji="1" lang="en-US" altLang="ja-JP" sz="1200" b="1" dirty="0">
              <a:latin typeface="+mn-ea"/>
            </a:endParaRPr>
          </a:p>
          <a:p>
            <a:pPr>
              <a:lnSpc>
                <a:spcPct val="130000"/>
              </a:lnSpc>
            </a:pPr>
            <a:endParaRPr kumimoji="1" lang="en-US" altLang="ja-JP" sz="1200" b="1" dirty="0">
              <a:latin typeface="+mn-ea"/>
            </a:endParaRPr>
          </a:p>
          <a:p>
            <a:pPr>
              <a:lnSpc>
                <a:spcPct val="130000"/>
              </a:lnSpc>
            </a:pPr>
            <a:r>
              <a:rPr kumimoji="1" lang="ja-JP" altLang="en-US" sz="1200" b="1" dirty="0">
                <a:latin typeface="+mn-ea"/>
              </a:rPr>
              <a:t>休業期間中のクライアントのフォローに</a:t>
            </a:r>
            <a:endParaRPr kumimoji="1" lang="en-US" altLang="ja-JP" sz="1200" b="1" dirty="0">
              <a:latin typeface="+mn-ea"/>
            </a:endParaRPr>
          </a:p>
          <a:p>
            <a:pPr>
              <a:lnSpc>
                <a:spcPct val="130000"/>
              </a:lnSpc>
            </a:pPr>
            <a:r>
              <a:rPr kumimoji="1" lang="ja-JP" altLang="en-US" sz="1200" b="1" dirty="0">
                <a:latin typeface="+mn-ea"/>
              </a:rPr>
              <a:t>少しでも役立てば幸いです。</a:t>
            </a:r>
            <a:endParaRPr kumimoji="1" lang="en-US" altLang="ja-JP" sz="12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18700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B34495D0-80F0-45C9-9E87-EDB57A3E83CB}"/>
              </a:ext>
            </a:extLst>
          </p:cNvPr>
          <p:cNvSpPr/>
          <p:nvPr/>
        </p:nvSpPr>
        <p:spPr>
          <a:xfrm>
            <a:off x="0" y="9274174"/>
            <a:ext cx="6858000" cy="631825"/>
          </a:xfrm>
          <a:prstGeom prst="rect">
            <a:avLst/>
          </a:prstGeom>
          <a:gradFill flip="none" rotWithShape="1">
            <a:gsLst>
              <a:gs pos="0">
                <a:srgbClr val="27E9BF">
                  <a:alpha val="47000"/>
                </a:srgbClr>
              </a:gs>
              <a:gs pos="100000">
                <a:srgbClr val="1467C2"/>
              </a:gs>
            </a:gsLst>
            <a:lin ang="0" scaled="1"/>
            <a:tileRect/>
          </a:gradFill>
          <a:ln>
            <a:noFill/>
          </a:ln>
          <a:effectLst>
            <a:outerShdw blurRad="38100" dist="25400" dir="16200000" sx="101000" sy="101000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4" name="図 13" descr="建物, 人, 女性, 立つ が含まれている画像&#10;&#10;自動的に生成された説明">
            <a:extLst>
              <a:ext uri="{FF2B5EF4-FFF2-40B4-BE49-F238E27FC236}">
                <a16:creationId xmlns:a16="http://schemas.microsoft.com/office/drawing/2014/main" id="{2BB3F933-A925-417E-AFCB-F662010AB7B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289" b="32561"/>
          <a:stretch/>
        </p:blipFill>
        <p:spPr>
          <a:xfrm flipH="1">
            <a:off x="0" y="0"/>
            <a:ext cx="6858000" cy="1789906"/>
          </a:xfrm>
          <a:custGeom>
            <a:avLst/>
            <a:gdLst>
              <a:gd name="connsiteX0" fmla="*/ 6858000 w 6858000"/>
              <a:gd name="connsiteY0" fmla="*/ 0 h 1789906"/>
              <a:gd name="connsiteX1" fmla="*/ 0 w 6858000"/>
              <a:gd name="connsiteY1" fmla="*/ 0 h 1789906"/>
              <a:gd name="connsiteX2" fmla="*/ 0 w 6858000"/>
              <a:gd name="connsiteY2" fmla="*/ 1130697 h 1789906"/>
              <a:gd name="connsiteX3" fmla="*/ 1 w 6858000"/>
              <a:gd name="connsiteY3" fmla="*/ 1130697 h 1789906"/>
              <a:gd name="connsiteX4" fmla="*/ 1 w 6858000"/>
              <a:gd name="connsiteY4" fmla="*/ 1789906 h 1789906"/>
              <a:gd name="connsiteX5" fmla="*/ 2346558 w 6858000"/>
              <a:gd name="connsiteY5" fmla="*/ 1789906 h 1789906"/>
              <a:gd name="connsiteX6" fmla="*/ 2346558 w 6858000"/>
              <a:gd name="connsiteY6" fmla="*/ 1789904 h 1789906"/>
              <a:gd name="connsiteX7" fmla="*/ 2993183 w 6858000"/>
              <a:gd name="connsiteY7" fmla="*/ 1130697 h 1789906"/>
              <a:gd name="connsiteX8" fmla="*/ 6858000 w 6858000"/>
              <a:gd name="connsiteY8" fmla="*/ 1130697 h 1789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58000" h="1789906">
                <a:moveTo>
                  <a:pt x="6858000" y="0"/>
                </a:moveTo>
                <a:lnTo>
                  <a:pt x="0" y="0"/>
                </a:lnTo>
                <a:lnTo>
                  <a:pt x="0" y="1130697"/>
                </a:lnTo>
                <a:lnTo>
                  <a:pt x="1" y="1130697"/>
                </a:lnTo>
                <a:lnTo>
                  <a:pt x="1" y="1789906"/>
                </a:lnTo>
                <a:lnTo>
                  <a:pt x="2346558" y="1789906"/>
                </a:lnTo>
                <a:lnTo>
                  <a:pt x="2346558" y="1789904"/>
                </a:lnTo>
                <a:lnTo>
                  <a:pt x="2993183" y="1130697"/>
                </a:lnTo>
                <a:lnTo>
                  <a:pt x="6858000" y="1130697"/>
                </a:lnTo>
                <a:close/>
              </a:path>
            </a:pathLst>
          </a:custGeom>
        </p:spPr>
      </p:pic>
      <p:sp>
        <p:nvSpPr>
          <p:cNvPr id="7" name="フリーフォーム: 図形 6">
            <a:extLst>
              <a:ext uri="{FF2B5EF4-FFF2-40B4-BE49-F238E27FC236}">
                <a16:creationId xmlns:a16="http://schemas.microsoft.com/office/drawing/2014/main" id="{6FEBB5B2-0FF2-45B9-908C-1B17AB7F8FD6}"/>
              </a:ext>
            </a:extLst>
          </p:cNvPr>
          <p:cNvSpPr/>
          <p:nvPr/>
        </p:nvSpPr>
        <p:spPr>
          <a:xfrm>
            <a:off x="0" y="0"/>
            <a:ext cx="6858000" cy="1789906"/>
          </a:xfrm>
          <a:custGeom>
            <a:avLst/>
            <a:gdLst>
              <a:gd name="connsiteX0" fmla="*/ 0 w 6858000"/>
              <a:gd name="connsiteY0" fmla="*/ 0 h 1000186"/>
              <a:gd name="connsiteX1" fmla="*/ 6858000 w 6858000"/>
              <a:gd name="connsiteY1" fmla="*/ 0 h 1000186"/>
              <a:gd name="connsiteX2" fmla="*/ 6858000 w 6858000"/>
              <a:gd name="connsiteY2" fmla="*/ 631825 h 1000186"/>
              <a:gd name="connsiteX3" fmla="*/ 6857999 w 6858000"/>
              <a:gd name="connsiteY3" fmla="*/ 631825 h 1000186"/>
              <a:gd name="connsiteX4" fmla="*/ 6857999 w 6858000"/>
              <a:gd name="connsiteY4" fmla="*/ 1000186 h 1000186"/>
              <a:gd name="connsiteX5" fmla="*/ 4511442 w 6858000"/>
              <a:gd name="connsiteY5" fmla="*/ 1000186 h 1000186"/>
              <a:gd name="connsiteX6" fmla="*/ 4511442 w 6858000"/>
              <a:gd name="connsiteY6" fmla="*/ 1000185 h 1000186"/>
              <a:gd name="connsiteX7" fmla="*/ 3864817 w 6858000"/>
              <a:gd name="connsiteY7" fmla="*/ 631825 h 1000186"/>
              <a:gd name="connsiteX8" fmla="*/ 0 w 6858000"/>
              <a:gd name="connsiteY8" fmla="*/ 631825 h 1000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58000" h="1000186">
                <a:moveTo>
                  <a:pt x="0" y="0"/>
                </a:moveTo>
                <a:lnTo>
                  <a:pt x="6858000" y="0"/>
                </a:lnTo>
                <a:lnTo>
                  <a:pt x="6858000" y="631825"/>
                </a:lnTo>
                <a:lnTo>
                  <a:pt x="6857999" y="631825"/>
                </a:lnTo>
                <a:lnTo>
                  <a:pt x="6857999" y="1000186"/>
                </a:lnTo>
                <a:lnTo>
                  <a:pt x="4511442" y="1000186"/>
                </a:lnTo>
                <a:lnTo>
                  <a:pt x="4511442" y="1000185"/>
                </a:lnTo>
                <a:lnTo>
                  <a:pt x="3864817" y="631825"/>
                </a:lnTo>
                <a:lnTo>
                  <a:pt x="0" y="631825"/>
                </a:lnTo>
                <a:close/>
              </a:path>
            </a:pathLst>
          </a:custGeom>
          <a:gradFill flip="none" rotWithShape="1">
            <a:gsLst>
              <a:gs pos="0">
                <a:srgbClr val="27E9BF">
                  <a:alpha val="36000"/>
                </a:srgbClr>
              </a:gs>
              <a:gs pos="100000">
                <a:srgbClr val="1467C2"/>
              </a:gs>
            </a:gsLst>
            <a:lin ang="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7CC4045E-ECB7-494C-8239-64B8E1D5ACF7}"/>
              </a:ext>
            </a:extLst>
          </p:cNvPr>
          <p:cNvSpPr txBox="1"/>
          <p:nvPr/>
        </p:nvSpPr>
        <p:spPr>
          <a:xfrm>
            <a:off x="4724098" y="1238658"/>
            <a:ext cx="166744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ja-JP" altLang="en-US" sz="1600" b="1" dirty="0">
                <a:solidFill>
                  <a:schemeClr val="bg1"/>
                </a:solidFill>
              </a:rPr>
              <a:t>＊＊ ＊＊＊　様</a:t>
            </a:r>
            <a:endParaRPr kumimoji="1" lang="ja-JP" altLang="en-US" b="1" dirty="0">
              <a:solidFill>
                <a:schemeClr val="bg1"/>
              </a:solidFill>
            </a:endParaRPr>
          </a:p>
        </p:txBody>
      </p:sp>
      <p:grpSp>
        <p:nvGrpSpPr>
          <p:cNvPr id="81" name="グループ化 80">
            <a:extLst>
              <a:ext uri="{FF2B5EF4-FFF2-40B4-BE49-F238E27FC236}">
                <a16:creationId xmlns:a16="http://schemas.microsoft.com/office/drawing/2014/main" id="{C601952A-D49E-4735-B3A2-11061167C416}"/>
              </a:ext>
            </a:extLst>
          </p:cNvPr>
          <p:cNvGrpSpPr/>
          <p:nvPr/>
        </p:nvGrpSpPr>
        <p:grpSpPr>
          <a:xfrm>
            <a:off x="386571" y="2117347"/>
            <a:ext cx="5300621" cy="1229070"/>
            <a:chOff x="386571" y="2117347"/>
            <a:chExt cx="5300621" cy="1229070"/>
          </a:xfrm>
        </p:grpSpPr>
        <p:sp>
          <p:nvSpPr>
            <p:cNvPr id="29" name="テキスト ボックス 28">
              <a:extLst>
                <a:ext uri="{FF2B5EF4-FFF2-40B4-BE49-F238E27FC236}">
                  <a16:creationId xmlns:a16="http://schemas.microsoft.com/office/drawing/2014/main" id="{2B2E000D-3D51-4A1C-AF6C-072D1E1C4A7B}"/>
                </a:ext>
              </a:extLst>
            </p:cNvPr>
            <p:cNvSpPr txBox="1"/>
            <p:nvPr/>
          </p:nvSpPr>
          <p:spPr>
            <a:xfrm>
              <a:off x="1834855" y="2339764"/>
              <a:ext cx="3852337" cy="9387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1600" b="1" spc="-300" dirty="0">
                  <a:solidFill>
                    <a:srgbClr val="1467C2"/>
                  </a:solidFill>
                </a:rPr>
                <a:t>プッシュアップ</a:t>
              </a:r>
              <a:r>
                <a:rPr kumimoji="1" lang="ja-JP" altLang="en-US" sz="1600" b="1" spc="-300" dirty="0"/>
                <a:t>　</a:t>
              </a:r>
              <a:r>
                <a:rPr kumimoji="1" lang="ja-JP" altLang="en-US" sz="1400" b="1" dirty="0"/>
                <a:t>部位／胸　｜＊回</a:t>
              </a:r>
              <a:r>
                <a:rPr kumimoji="1" lang="en-US" altLang="ja-JP" sz="1400" b="1" dirty="0"/>
                <a:t>×</a:t>
              </a:r>
              <a:r>
                <a:rPr kumimoji="1" lang="ja-JP" altLang="en-US" sz="1400" b="1" dirty="0"/>
                <a:t>＊セット</a:t>
              </a:r>
              <a:endParaRPr kumimoji="1" lang="en-US" altLang="ja-JP" sz="1600" b="1" dirty="0"/>
            </a:p>
            <a:p>
              <a:pPr marL="180975" indent="-180975">
                <a:spcBef>
                  <a:spcPts val="1200"/>
                </a:spcBef>
                <a:buFont typeface="Arial" panose="020B0604020202020204" pitchFamily="34" charset="0"/>
                <a:buChar char="•"/>
              </a:pPr>
              <a:r>
                <a:rPr kumimoji="1" lang="ja-JP" altLang="en-US" sz="1200" b="1" dirty="0"/>
                <a:t>ワンポイント</a:t>
              </a:r>
              <a:endParaRPr kumimoji="1" lang="en-US" altLang="ja-JP" sz="1200" b="1" dirty="0"/>
            </a:p>
            <a:p>
              <a:pPr marL="180975" indent="-180975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kumimoji="1" lang="ja-JP" altLang="en-US" sz="1200" b="1" dirty="0"/>
                <a:t>注意点など</a:t>
              </a:r>
              <a:endParaRPr kumimoji="1" lang="ja-JP" altLang="en-US" sz="1100" b="1" dirty="0"/>
            </a:p>
          </p:txBody>
        </p:sp>
        <p:grpSp>
          <p:nvGrpSpPr>
            <p:cNvPr id="76" name="グループ化 75">
              <a:extLst>
                <a:ext uri="{FF2B5EF4-FFF2-40B4-BE49-F238E27FC236}">
                  <a16:creationId xmlns:a16="http://schemas.microsoft.com/office/drawing/2014/main" id="{339A3980-ABE2-41CB-8349-5639B1B1B8D9}"/>
                </a:ext>
              </a:extLst>
            </p:cNvPr>
            <p:cNvGrpSpPr/>
            <p:nvPr/>
          </p:nvGrpSpPr>
          <p:grpSpPr>
            <a:xfrm>
              <a:off x="386571" y="2117347"/>
              <a:ext cx="1237286" cy="1229070"/>
              <a:chOff x="386571" y="2117347"/>
              <a:chExt cx="1237286" cy="1229070"/>
            </a:xfrm>
          </p:grpSpPr>
          <p:sp>
            <p:nvSpPr>
              <p:cNvPr id="24" name="四角形: 角を丸くする 23">
                <a:extLst>
                  <a:ext uri="{FF2B5EF4-FFF2-40B4-BE49-F238E27FC236}">
                    <a16:creationId xmlns:a16="http://schemas.microsoft.com/office/drawing/2014/main" id="{8B6779E0-265C-46FA-A54E-24E9EC27DDD3}"/>
                  </a:ext>
                </a:extLst>
              </p:cNvPr>
              <p:cNvSpPr/>
              <p:nvPr/>
            </p:nvSpPr>
            <p:spPr>
              <a:xfrm>
                <a:off x="549272" y="2271832"/>
                <a:ext cx="1074585" cy="1074585"/>
              </a:xfrm>
              <a:prstGeom prst="roundRect">
                <a:avLst>
                  <a:gd name="adj" fmla="val 6726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76200" dist="38100" dir="2700000" algn="tl" rotWithShape="0">
                  <a:prstClr val="black">
                    <a:alpha val="33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pic>
            <p:nvPicPr>
              <p:cNvPr id="47" name="図 46">
                <a:extLst>
                  <a:ext uri="{FF2B5EF4-FFF2-40B4-BE49-F238E27FC236}">
                    <a16:creationId xmlns:a16="http://schemas.microsoft.com/office/drawing/2014/main" id="{10AD619A-3988-41DB-A58E-BD54AADAA3B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94439" y="2514590"/>
                <a:ext cx="984250" cy="628650"/>
              </a:xfrm>
              <a:prstGeom prst="rect">
                <a:avLst/>
              </a:prstGeom>
            </p:spPr>
          </p:pic>
          <p:grpSp>
            <p:nvGrpSpPr>
              <p:cNvPr id="56" name="グループ化 55">
                <a:extLst>
                  <a:ext uri="{FF2B5EF4-FFF2-40B4-BE49-F238E27FC236}">
                    <a16:creationId xmlns:a16="http://schemas.microsoft.com/office/drawing/2014/main" id="{E9D2CC85-B8EE-4191-8CC2-7AF877B28B3B}"/>
                  </a:ext>
                </a:extLst>
              </p:cNvPr>
              <p:cNvGrpSpPr/>
              <p:nvPr/>
            </p:nvGrpSpPr>
            <p:grpSpPr>
              <a:xfrm>
                <a:off x="386571" y="2117347"/>
                <a:ext cx="304842" cy="304842"/>
                <a:chOff x="419462" y="2154667"/>
                <a:chExt cx="304842" cy="304842"/>
              </a:xfrm>
            </p:grpSpPr>
            <p:sp>
              <p:nvSpPr>
                <p:cNvPr id="54" name="楕円 53">
                  <a:extLst>
                    <a:ext uri="{FF2B5EF4-FFF2-40B4-BE49-F238E27FC236}">
                      <a16:creationId xmlns:a16="http://schemas.microsoft.com/office/drawing/2014/main" id="{974A2EED-3A4B-4A9A-A26A-3F241FA5A249}"/>
                    </a:ext>
                  </a:extLst>
                </p:cNvPr>
                <p:cNvSpPr/>
                <p:nvPr/>
              </p:nvSpPr>
              <p:spPr>
                <a:xfrm>
                  <a:off x="419462" y="2154667"/>
                  <a:ext cx="304842" cy="304842"/>
                </a:xfrm>
                <a:prstGeom prst="ellipse">
                  <a:avLst/>
                </a:prstGeom>
                <a:gradFill>
                  <a:gsLst>
                    <a:gs pos="0">
                      <a:srgbClr val="27E9BF"/>
                    </a:gs>
                    <a:gs pos="100000">
                      <a:srgbClr val="1467C2"/>
                    </a:gs>
                  </a:gsLst>
                  <a:lin ang="0" scaled="1"/>
                </a:gradFill>
                <a:ln>
                  <a:noFill/>
                </a:ln>
                <a:effectLst>
                  <a:outerShdw blurRad="381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55" name="楕円 54">
                  <a:extLst>
                    <a:ext uri="{FF2B5EF4-FFF2-40B4-BE49-F238E27FC236}">
                      <a16:creationId xmlns:a16="http://schemas.microsoft.com/office/drawing/2014/main" id="{2ED5EC94-E05B-416A-9131-22A37A304EEB}"/>
                    </a:ext>
                  </a:extLst>
                </p:cNvPr>
                <p:cNvSpPr/>
                <p:nvPr/>
              </p:nvSpPr>
              <p:spPr>
                <a:xfrm>
                  <a:off x="461174" y="2194860"/>
                  <a:ext cx="221418" cy="22141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38100" dist="38100" dir="2700000" algn="tl" rotWithShape="0">
                    <a:prstClr val="black">
                      <a:alpha val="37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kumimoji="1" lang="en-US" altLang="ja-JP" sz="1200" b="1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ea"/>
                    </a:rPr>
                    <a:t>1</a:t>
                  </a:r>
                  <a:endParaRPr kumimoji="1" lang="ja-JP" altLang="en-US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endParaRPr>
                </a:p>
              </p:txBody>
            </p:sp>
          </p:grpSp>
        </p:grpSp>
      </p:grpSp>
      <p:grpSp>
        <p:nvGrpSpPr>
          <p:cNvPr id="80" name="グループ化 79">
            <a:extLst>
              <a:ext uri="{FF2B5EF4-FFF2-40B4-BE49-F238E27FC236}">
                <a16:creationId xmlns:a16="http://schemas.microsoft.com/office/drawing/2014/main" id="{C3B31931-DCB0-454F-B402-0DEE5E7D5E77}"/>
              </a:ext>
            </a:extLst>
          </p:cNvPr>
          <p:cNvGrpSpPr/>
          <p:nvPr/>
        </p:nvGrpSpPr>
        <p:grpSpPr>
          <a:xfrm>
            <a:off x="386571" y="3520703"/>
            <a:ext cx="5505805" cy="1206855"/>
            <a:chOff x="386571" y="3456089"/>
            <a:chExt cx="5505805" cy="1206855"/>
          </a:xfrm>
        </p:grpSpPr>
        <p:sp>
          <p:nvSpPr>
            <p:cNvPr id="33" name="テキスト ボックス 32">
              <a:extLst>
                <a:ext uri="{FF2B5EF4-FFF2-40B4-BE49-F238E27FC236}">
                  <a16:creationId xmlns:a16="http://schemas.microsoft.com/office/drawing/2014/main" id="{CAF857E4-FBA5-4A12-A723-8497FDC6CE7A}"/>
                </a:ext>
              </a:extLst>
            </p:cNvPr>
            <p:cNvSpPr txBox="1"/>
            <p:nvPr/>
          </p:nvSpPr>
          <p:spPr>
            <a:xfrm>
              <a:off x="1834855" y="3657741"/>
              <a:ext cx="4057521" cy="9387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1600" b="1" spc="-300" dirty="0">
                  <a:solidFill>
                    <a:srgbClr val="1467C2"/>
                  </a:solidFill>
                </a:rPr>
                <a:t>スクワット</a:t>
              </a:r>
              <a:r>
                <a:rPr kumimoji="1" lang="ja-JP" altLang="en-US" sz="1600" b="1" spc="-300" dirty="0"/>
                <a:t>　</a:t>
              </a:r>
              <a:r>
                <a:rPr kumimoji="1" lang="ja-JP" altLang="en-US" sz="1400" b="1" dirty="0"/>
                <a:t>部位／臀部・脚　｜＊回</a:t>
              </a:r>
              <a:r>
                <a:rPr kumimoji="1" lang="en-US" altLang="ja-JP" sz="1400" b="1" dirty="0"/>
                <a:t>×</a:t>
              </a:r>
              <a:r>
                <a:rPr kumimoji="1" lang="ja-JP" altLang="en-US" sz="1400" b="1" dirty="0"/>
                <a:t>＊セット</a:t>
              </a:r>
              <a:endParaRPr kumimoji="1" lang="en-US" altLang="ja-JP" sz="1600" b="1" dirty="0"/>
            </a:p>
            <a:p>
              <a:pPr marL="180975" indent="-180975">
                <a:spcBef>
                  <a:spcPts val="1200"/>
                </a:spcBef>
                <a:buFont typeface="Arial" panose="020B0604020202020204" pitchFamily="34" charset="0"/>
                <a:buChar char="•"/>
              </a:pPr>
              <a:r>
                <a:rPr kumimoji="1" lang="ja-JP" altLang="en-US" sz="1200" b="1" dirty="0"/>
                <a:t>ワンポイント</a:t>
              </a:r>
              <a:endParaRPr kumimoji="1" lang="en-US" altLang="ja-JP" sz="1200" b="1" dirty="0"/>
            </a:p>
            <a:p>
              <a:pPr marL="180975" indent="-180975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kumimoji="1" lang="ja-JP" altLang="en-US" sz="1200" b="1" dirty="0"/>
                <a:t>注意点など</a:t>
              </a:r>
              <a:endParaRPr kumimoji="1" lang="ja-JP" altLang="en-US" sz="1100" b="1" dirty="0"/>
            </a:p>
          </p:txBody>
        </p:sp>
        <p:grpSp>
          <p:nvGrpSpPr>
            <p:cNvPr id="72" name="グループ化 71">
              <a:extLst>
                <a:ext uri="{FF2B5EF4-FFF2-40B4-BE49-F238E27FC236}">
                  <a16:creationId xmlns:a16="http://schemas.microsoft.com/office/drawing/2014/main" id="{BC6E11F9-A172-4E06-B8C2-6F2CE571ED73}"/>
                </a:ext>
              </a:extLst>
            </p:cNvPr>
            <p:cNvGrpSpPr/>
            <p:nvPr/>
          </p:nvGrpSpPr>
          <p:grpSpPr>
            <a:xfrm>
              <a:off x="386571" y="3456089"/>
              <a:ext cx="1237286" cy="1206855"/>
              <a:chOff x="386571" y="3456089"/>
              <a:chExt cx="1237286" cy="1206855"/>
            </a:xfrm>
          </p:grpSpPr>
          <p:sp>
            <p:nvSpPr>
              <p:cNvPr id="25" name="四角形: 角を丸くする 24">
                <a:extLst>
                  <a:ext uri="{FF2B5EF4-FFF2-40B4-BE49-F238E27FC236}">
                    <a16:creationId xmlns:a16="http://schemas.microsoft.com/office/drawing/2014/main" id="{ECF92ACC-9E12-4AAD-9FD2-8F7F32B283E3}"/>
                  </a:ext>
                </a:extLst>
              </p:cNvPr>
              <p:cNvSpPr/>
              <p:nvPr/>
            </p:nvSpPr>
            <p:spPr>
              <a:xfrm>
                <a:off x="549272" y="3588359"/>
                <a:ext cx="1074585" cy="1074585"/>
              </a:xfrm>
              <a:prstGeom prst="roundRect">
                <a:avLst>
                  <a:gd name="adj" fmla="val 6726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76200" dist="38100" dir="2700000" algn="tl" rotWithShape="0">
                  <a:prstClr val="black">
                    <a:alpha val="33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pic>
            <p:nvPicPr>
              <p:cNvPr id="46" name="図 45">
                <a:extLst>
                  <a:ext uri="{FF2B5EF4-FFF2-40B4-BE49-F238E27FC236}">
                    <a16:creationId xmlns:a16="http://schemas.microsoft.com/office/drawing/2014/main" id="{345B1D29-1CE3-4318-8021-98BD1E2D4EC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13489" y="3637188"/>
                <a:ext cx="946150" cy="971550"/>
              </a:xfrm>
              <a:prstGeom prst="rect">
                <a:avLst/>
              </a:prstGeom>
            </p:spPr>
          </p:pic>
          <p:grpSp>
            <p:nvGrpSpPr>
              <p:cNvPr id="57" name="グループ化 56">
                <a:extLst>
                  <a:ext uri="{FF2B5EF4-FFF2-40B4-BE49-F238E27FC236}">
                    <a16:creationId xmlns:a16="http://schemas.microsoft.com/office/drawing/2014/main" id="{54D85046-E54F-4335-8859-0300BDDE0BC5}"/>
                  </a:ext>
                </a:extLst>
              </p:cNvPr>
              <p:cNvGrpSpPr/>
              <p:nvPr/>
            </p:nvGrpSpPr>
            <p:grpSpPr>
              <a:xfrm>
                <a:off x="386571" y="3456089"/>
                <a:ext cx="304842" cy="304842"/>
                <a:chOff x="419462" y="2154667"/>
                <a:chExt cx="304842" cy="304842"/>
              </a:xfrm>
            </p:grpSpPr>
            <p:sp>
              <p:nvSpPr>
                <p:cNvPr id="58" name="楕円 57">
                  <a:extLst>
                    <a:ext uri="{FF2B5EF4-FFF2-40B4-BE49-F238E27FC236}">
                      <a16:creationId xmlns:a16="http://schemas.microsoft.com/office/drawing/2014/main" id="{D7CE5DAB-82FC-450F-92B1-2740A3721337}"/>
                    </a:ext>
                  </a:extLst>
                </p:cNvPr>
                <p:cNvSpPr/>
                <p:nvPr/>
              </p:nvSpPr>
              <p:spPr>
                <a:xfrm>
                  <a:off x="419462" y="2154667"/>
                  <a:ext cx="304842" cy="304842"/>
                </a:xfrm>
                <a:prstGeom prst="ellipse">
                  <a:avLst/>
                </a:prstGeom>
                <a:gradFill>
                  <a:gsLst>
                    <a:gs pos="0">
                      <a:srgbClr val="27E9BF"/>
                    </a:gs>
                    <a:gs pos="100000">
                      <a:srgbClr val="1467C2"/>
                    </a:gs>
                  </a:gsLst>
                  <a:lin ang="0" scaled="1"/>
                </a:gradFill>
                <a:ln>
                  <a:noFill/>
                </a:ln>
                <a:effectLst>
                  <a:outerShdw blurRad="381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59" name="楕円 58">
                  <a:extLst>
                    <a:ext uri="{FF2B5EF4-FFF2-40B4-BE49-F238E27FC236}">
                      <a16:creationId xmlns:a16="http://schemas.microsoft.com/office/drawing/2014/main" id="{D7794116-3FAB-4159-84B6-069557AC96F9}"/>
                    </a:ext>
                  </a:extLst>
                </p:cNvPr>
                <p:cNvSpPr/>
                <p:nvPr/>
              </p:nvSpPr>
              <p:spPr>
                <a:xfrm>
                  <a:off x="461174" y="2194860"/>
                  <a:ext cx="221418" cy="22141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38100" dist="38100" dir="2700000" algn="tl" rotWithShape="0">
                    <a:prstClr val="black">
                      <a:alpha val="37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kumimoji="1" lang="en-US" altLang="ja-JP" sz="1200" b="1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ea"/>
                    </a:rPr>
                    <a:t>2</a:t>
                  </a:r>
                  <a:endParaRPr kumimoji="1" lang="ja-JP" altLang="en-US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endParaRPr>
                </a:p>
              </p:txBody>
            </p:sp>
          </p:grpSp>
        </p:grpSp>
      </p:grpSp>
      <p:grpSp>
        <p:nvGrpSpPr>
          <p:cNvPr id="79" name="グループ化 78">
            <a:extLst>
              <a:ext uri="{FF2B5EF4-FFF2-40B4-BE49-F238E27FC236}">
                <a16:creationId xmlns:a16="http://schemas.microsoft.com/office/drawing/2014/main" id="{6205061B-04D1-4D23-802E-DFCADC746EE6}"/>
              </a:ext>
            </a:extLst>
          </p:cNvPr>
          <p:cNvGrpSpPr/>
          <p:nvPr/>
        </p:nvGrpSpPr>
        <p:grpSpPr>
          <a:xfrm>
            <a:off x="384450" y="4901844"/>
            <a:ext cx="4982140" cy="1227006"/>
            <a:chOff x="384450" y="4752465"/>
            <a:chExt cx="4982140" cy="1227006"/>
          </a:xfrm>
        </p:grpSpPr>
        <p:sp>
          <p:nvSpPr>
            <p:cNvPr id="34" name="テキスト ボックス 33">
              <a:extLst>
                <a:ext uri="{FF2B5EF4-FFF2-40B4-BE49-F238E27FC236}">
                  <a16:creationId xmlns:a16="http://schemas.microsoft.com/office/drawing/2014/main" id="{922736F6-AC6C-4B94-99AF-6C7E724AE5E8}"/>
                </a:ext>
              </a:extLst>
            </p:cNvPr>
            <p:cNvSpPr txBox="1"/>
            <p:nvPr/>
          </p:nvSpPr>
          <p:spPr>
            <a:xfrm>
              <a:off x="1834854" y="4972678"/>
              <a:ext cx="3531736" cy="9387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1600" b="1" spc="-300" dirty="0">
                  <a:solidFill>
                    <a:srgbClr val="1467C2"/>
                  </a:solidFill>
                </a:rPr>
                <a:t>クランチ</a:t>
              </a:r>
              <a:r>
                <a:rPr kumimoji="1" lang="ja-JP" altLang="en-US" sz="1600" b="1" spc="-300" dirty="0"/>
                <a:t>　</a:t>
              </a:r>
              <a:r>
                <a:rPr kumimoji="1" lang="ja-JP" altLang="en-US" sz="1400" b="1" dirty="0"/>
                <a:t>部位／腹部　｜＊回</a:t>
              </a:r>
              <a:r>
                <a:rPr kumimoji="1" lang="en-US" altLang="ja-JP" sz="1400" b="1" dirty="0"/>
                <a:t>×</a:t>
              </a:r>
              <a:r>
                <a:rPr kumimoji="1" lang="ja-JP" altLang="en-US" sz="1400" b="1" dirty="0"/>
                <a:t>＊セット</a:t>
              </a:r>
              <a:endParaRPr kumimoji="1" lang="en-US" altLang="ja-JP" sz="1600" b="1" dirty="0"/>
            </a:p>
            <a:p>
              <a:pPr marL="180975" indent="-180975">
                <a:spcBef>
                  <a:spcPts val="1200"/>
                </a:spcBef>
                <a:buFont typeface="Arial" panose="020B0604020202020204" pitchFamily="34" charset="0"/>
                <a:buChar char="•"/>
              </a:pPr>
              <a:r>
                <a:rPr kumimoji="1" lang="ja-JP" altLang="en-US" sz="1200" b="1" dirty="0"/>
                <a:t>ワンポイント</a:t>
              </a:r>
              <a:endParaRPr kumimoji="1" lang="en-US" altLang="ja-JP" sz="1200" b="1" dirty="0"/>
            </a:p>
            <a:p>
              <a:pPr marL="180975" indent="-180975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kumimoji="1" lang="ja-JP" altLang="en-US" sz="1200" b="1" dirty="0"/>
                <a:t>注意点など</a:t>
              </a:r>
              <a:endParaRPr kumimoji="1" lang="ja-JP" altLang="en-US" sz="1100" b="1" dirty="0"/>
            </a:p>
          </p:txBody>
        </p:sp>
        <p:grpSp>
          <p:nvGrpSpPr>
            <p:cNvPr id="73" name="グループ化 72">
              <a:extLst>
                <a:ext uri="{FF2B5EF4-FFF2-40B4-BE49-F238E27FC236}">
                  <a16:creationId xmlns:a16="http://schemas.microsoft.com/office/drawing/2014/main" id="{F57E1941-EC90-42A3-A554-1506AA709B49}"/>
                </a:ext>
              </a:extLst>
            </p:cNvPr>
            <p:cNvGrpSpPr/>
            <p:nvPr/>
          </p:nvGrpSpPr>
          <p:grpSpPr>
            <a:xfrm>
              <a:off x="384450" y="4752465"/>
              <a:ext cx="1239407" cy="1227006"/>
              <a:chOff x="384450" y="4752465"/>
              <a:chExt cx="1239407" cy="1227006"/>
            </a:xfrm>
          </p:grpSpPr>
          <p:sp>
            <p:nvSpPr>
              <p:cNvPr id="26" name="四角形: 角を丸くする 25">
                <a:extLst>
                  <a:ext uri="{FF2B5EF4-FFF2-40B4-BE49-F238E27FC236}">
                    <a16:creationId xmlns:a16="http://schemas.microsoft.com/office/drawing/2014/main" id="{253C8C6D-57ED-4E92-94A5-DE6C0942E312}"/>
                  </a:ext>
                </a:extLst>
              </p:cNvPr>
              <p:cNvSpPr/>
              <p:nvPr/>
            </p:nvSpPr>
            <p:spPr>
              <a:xfrm>
                <a:off x="549272" y="4904886"/>
                <a:ext cx="1074585" cy="1074585"/>
              </a:xfrm>
              <a:prstGeom prst="roundRect">
                <a:avLst>
                  <a:gd name="adj" fmla="val 6726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76200" dist="38100" dir="2700000" algn="tl" rotWithShape="0">
                  <a:prstClr val="black">
                    <a:alpha val="33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grpSp>
            <p:nvGrpSpPr>
              <p:cNvPr id="63" name="グループ化 62">
                <a:extLst>
                  <a:ext uri="{FF2B5EF4-FFF2-40B4-BE49-F238E27FC236}">
                    <a16:creationId xmlns:a16="http://schemas.microsoft.com/office/drawing/2014/main" id="{D66F2803-F7BE-4DC3-A838-E3638688B7C7}"/>
                  </a:ext>
                </a:extLst>
              </p:cNvPr>
              <p:cNvGrpSpPr/>
              <p:nvPr/>
            </p:nvGrpSpPr>
            <p:grpSpPr>
              <a:xfrm>
                <a:off x="384450" y="4752465"/>
                <a:ext cx="304842" cy="304842"/>
                <a:chOff x="419462" y="2154667"/>
                <a:chExt cx="304842" cy="304842"/>
              </a:xfrm>
            </p:grpSpPr>
            <p:sp>
              <p:nvSpPr>
                <p:cNvPr id="64" name="楕円 63">
                  <a:extLst>
                    <a:ext uri="{FF2B5EF4-FFF2-40B4-BE49-F238E27FC236}">
                      <a16:creationId xmlns:a16="http://schemas.microsoft.com/office/drawing/2014/main" id="{69BD236E-435E-4AB7-8ED4-3632080069AC}"/>
                    </a:ext>
                  </a:extLst>
                </p:cNvPr>
                <p:cNvSpPr/>
                <p:nvPr/>
              </p:nvSpPr>
              <p:spPr>
                <a:xfrm>
                  <a:off x="419462" y="2154667"/>
                  <a:ext cx="304842" cy="304842"/>
                </a:xfrm>
                <a:prstGeom prst="ellipse">
                  <a:avLst/>
                </a:prstGeom>
                <a:gradFill>
                  <a:gsLst>
                    <a:gs pos="0">
                      <a:srgbClr val="27E9BF"/>
                    </a:gs>
                    <a:gs pos="100000">
                      <a:srgbClr val="1467C2"/>
                    </a:gs>
                  </a:gsLst>
                  <a:lin ang="0" scaled="1"/>
                </a:gradFill>
                <a:ln>
                  <a:noFill/>
                </a:ln>
                <a:effectLst>
                  <a:outerShdw blurRad="381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65" name="楕円 64">
                  <a:extLst>
                    <a:ext uri="{FF2B5EF4-FFF2-40B4-BE49-F238E27FC236}">
                      <a16:creationId xmlns:a16="http://schemas.microsoft.com/office/drawing/2014/main" id="{0039572C-78BC-45F1-B6C1-E5C603C6A828}"/>
                    </a:ext>
                  </a:extLst>
                </p:cNvPr>
                <p:cNvSpPr/>
                <p:nvPr/>
              </p:nvSpPr>
              <p:spPr>
                <a:xfrm>
                  <a:off x="461174" y="2194860"/>
                  <a:ext cx="221418" cy="22141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38100" dist="38100" dir="2700000" algn="tl" rotWithShape="0">
                    <a:prstClr val="black">
                      <a:alpha val="37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kumimoji="1" lang="en-US" altLang="ja-JP" sz="1200" b="1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ea"/>
                    </a:rPr>
                    <a:t>3</a:t>
                  </a:r>
                  <a:endParaRPr kumimoji="1" lang="ja-JP" altLang="en-US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endParaRPr>
                </a:p>
              </p:txBody>
            </p:sp>
          </p:grpSp>
        </p:grpSp>
      </p:grpSp>
      <p:grpSp>
        <p:nvGrpSpPr>
          <p:cNvPr id="78" name="グループ化 77">
            <a:extLst>
              <a:ext uri="{FF2B5EF4-FFF2-40B4-BE49-F238E27FC236}">
                <a16:creationId xmlns:a16="http://schemas.microsoft.com/office/drawing/2014/main" id="{54F65871-10D5-42FA-A7C4-30A6664C38F2}"/>
              </a:ext>
            </a:extLst>
          </p:cNvPr>
          <p:cNvGrpSpPr/>
          <p:nvPr/>
        </p:nvGrpSpPr>
        <p:grpSpPr>
          <a:xfrm>
            <a:off x="381958" y="6303136"/>
            <a:ext cx="4875627" cy="1221018"/>
            <a:chOff x="381958" y="6074980"/>
            <a:chExt cx="4875627" cy="1221018"/>
          </a:xfrm>
        </p:grpSpPr>
        <p:sp>
          <p:nvSpPr>
            <p:cNvPr id="35" name="テキスト ボックス 34">
              <a:extLst>
                <a:ext uri="{FF2B5EF4-FFF2-40B4-BE49-F238E27FC236}">
                  <a16:creationId xmlns:a16="http://schemas.microsoft.com/office/drawing/2014/main" id="{8CC2D12F-BDD7-4BA3-8402-0320D30F8410}"/>
                </a:ext>
              </a:extLst>
            </p:cNvPr>
            <p:cNvSpPr txBox="1"/>
            <p:nvPr/>
          </p:nvSpPr>
          <p:spPr>
            <a:xfrm>
              <a:off x="1834853" y="6287615"/>
              <a:ext cx="3422732" cy="9387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1600" b="1" spc="-150" dirty="0">
                  <a:solidFill>
                    <a:srgbClr val="1467C2"/>
                  </a:solidFill>
                </a:rPr>
                <a:t>種目名</a:t>
              </a:r>
              <a:r>
                <a:rPr kumimoji="1" lang="ja-JP" altLang="en-US" sz="1600" b="1" spc="-300" dirty="0"/>
                <a:t>　</a:t>
              </a:r>
              <a:r>
                <a:rPr kumimoji="1" lang="ja-JP" altLang="en-US" sz="1400" b="1" dirty="0"/>
                <a:t>部位／＊＊　｜＊回</a:t>
              </a:r>
              <a:r>
                <a:rPr kumimoji="1" lang="en-US" altLang="ja-JP" sz="1400" b="1" dirty="0"/>
                <a:t>×</a:t>
              </a:r>
              <a:r>
                <a:rPr kumimoji="1" lang="ja-JP" altLang="en-US" sz="1400" b="1" dirty="0"/>
                <a:t>＊セット</a:t>
              </a:r>
              <a:endParaRPr kumimoji="1" lang="en-US" altLang="ja-JP" sz="1600" b="1" dirty="0"/>
            </a:p>
            <a:p>
              <a:pPr marL="180975" indent="-180975">
                <a:spcBef>
                  <a:spcPts val="1200"/>
                </a:spcBef>
                <a:buFont typeface="Arial" panose="020B0604020202020204" pitchFamily="34" charset="0"/>
                <a:buChar char="•"/>
              </a:pPr>
              <a:r>
                <a:rPr kumimoji="1" lang="ja-JP" altLang="en-US" sz="1200" b="1" dirty="0"/>
                <a:t>ワンポイント</a:t>
              </a:r>
              <a:endParaRPr kumimoji="1" lang="en-US" altLang="ja-JP" sz="1200" b="1" dirty="0"/>
            </a:p>
            <a:p>
              <a:pPr marL="180975" indent="-180975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kumimoji="1" lang="ja-JP" altLang="en-US" sz="1200" b="1" dirty="0"/>
                <a:t>注意点など</a:t>
              </a:r>
              <a:endParaRPr kumimoji="1" lang="ja-JP" altLang="en-US" sz="1100" b="1" dirty="0"/>
            </a:p>
          </p:txBody>
        </p:sp>
        <p:grpSp>
          <p:nvGrpSpPr>
            <p:cNvPr id="74" name="グループ化 73">
              <a:extLst>
                <a:ext uri="{FF2B5EF4-FFF2-40B4-BE49-F238E27FC236}">
                  <a16:creationId xmlns:a16="http://schemas.microsoft.com/office/drawing/2014/main" id="{5E9ACF50-3725-4E1A-9D97-CCBDF7CF1620}"/>
                </a:ext>
              </a:extLst>
            </p:cNvPr>
            <p:cNvGrpSpPr/>
            <p:nvPr/>
          </p:nvGrpSpPr>
          <p:grpSpPr>
            <a:xfrm>
              <a:off x="381958" y="6074980"/>
              <a:ext cx="1241899" cy="1221018"/>
              <a:chOff x="381958" y="6074980"/>
              <a:chExt cx="1241899" cy="1221018"/>
            </a:xfrm>
          </p:grpSpPr>
          <p:sp>
            <p:nvSpPr>
              <p:cNvPr id="27" name="四角形: 角を丸くする 26">
                <a:extLst>
                  <a:ext uri="{FF2B5EF4-FFF2-40B4-BE49-F238E27FC236}">
                    <a16:creationId xmlns:a16="http://schemas.microsoft.com/office/drawing/2014/main" id="{B3B69F5B-A921-4973-A0C2-826EF326A037}"/>
                  </a:ext>
                </a:extLst>
              </p:cNvPr>
              <p:cNvSpPr/>
              <p:nvPr/>
            </p:nvSpPr>
            <p:spPr>
              <a:xfrm>
                <a:off x="549272" y="6221413"/>
                <a:ext cx="1074585" cy="1074585"/>
              </a:xfrm>
              <a:prstGeom prst="roundRect">
                <a:avLst>
                  <a:gd name="adj" fmla="val 6726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76200" dist="38100" dir="2700000" algn="tl" rotWithShape="0">
                  <a:prstClr val="black">
                    <a:alpha val="33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grpSp>
            <p:nvGrpSpPr>
              <p:cNvPr id="66" name="グループ化 65">
                <a:extLst>
                  <a:ext uri="{FF2B5EF4-FFF2-40B4-BE49-F238E27FC236}">
                    <a16:creationId xmlns:a16="http://schemas.microsoft.com/office/drawing/2014/main" id="{528AD2A7-9D03-4EE0-B4F1-B0141816DD72}"/>
                  </a:ext>
                </a:extLst>
              </p:cNvPr>
              <p:cNvGrpSpPr/>
              <p:nvPr/>
            </p:nvGrpSpPr>
            <p:grpSpPr>
              <a:xfrm>
                <a:off x="381958" y="6074980"/>
                <a:ext cx="304842" cy="304842"/>
                <a:chOff x="419462" y="2154667"/>
                <a:chExt cx="304842" cy="304842"/>
              </a:xfrm>
            </p:grpSpPr>
            <p:sp>
              <p:nvSpPr>
                <p:cNvPr id="67" name="楕円 66">
                  <a:extLst>
                    <a:ext uri="{FF2B5EF4-FFF2-40B4-BE49-F238E27FC236}">
                      <a16:creationId xmlns:a16="http://schemas.microsoft.com/office/drawing/2014/main" id="{1C0B41EE-7507-4F01-8E26-CBDFC235F49C}"/>
                    </a:ext>
                  </a:extLst>
                </p:cNvPr>
                <p:cNvSpPr/>
                <p:nvPr/>
              </p:nvSpPr>
              <p:spPr>
                <a:xfrm>
                  <a:off x="419462" y="2154667"/>
                  <a:ext cx="304842" cy="304842"/>
                </a:xfrm>
                <a:prstGeom prst="ellipse">
                  <a:avLst/>
                </a:prstGeom>
                <a:gradFill>
                  <a:gsLst>
                    <a:gs pos="0">
                      <a:srgbClr val="27E9BF"/>
                    </a:gs>
                    <a:gs pos="100000">
                      <a:srgbClr val="1467C2"/>
                    </a:gs>
                  </a:gsLst>
                  <a:lin ang="0" scaled="1"/>
                </a:gradFill>
                <a:ln>
                  <a:noFill/>
                </a:ln>
                <a:effectLst>
                  <a:outerShdw blurRad="381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68" name="楕円 67">
                  <a:extLst>
                    <a:ext uri="{FF2B5EF4-FFF2-40B4-BE49-F238E27FC236}">
                      <a16:creationId xmlns:a16="http://schemas.microsoft.com/office/drawing/2014/main" id="{B259CCBF-B069-4FE6-8E42-42710F32EB93}"/>
                    </a:ext>
                  </a:extLst>
                </p:cNvPr>
                <p:cNvSpPr/>
                <p:nvPr/>
              </p:nvSpPr>
              <p:spPr>
                <a:xfrm>
                  <a:off x="461174" y="2194860"/>
                  <a:ext cx="221418" cy="22141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38100" dist="38100" dir="2700000" algn="tl" rotWithShape="0">
                    <a:prstClr val="black">
                      <a:alpha val="37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kumimoji="1" lang="en-US" altLang="ja-JP" sz="1200" b="1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ea"/>
                    </a:rPr>
                    <a:t>4</a:t>
                  </a:r>
                  <a:endParaRPr kumimoji="1" lang="ja-JP" altLang="en-US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endParaRPr>
                </a:p>
              </p:txBody>
            </p:sp>
          </p:grpSp>
        </p:grpSp>
      </p:grp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E08CB5BA-1835-43AF-B015-EFA82FF22DAF}"/>
              </a:ext>
            </a:extLst>
          </p:cNvPr>
          <p:cNvSpPr txBox="1"/>
          <p:nvPr/>
        </p:nvSpPr>
        <p:spPr>
          <a:xfrm>
            <a:off x="1834852" y="7921120"/>
            <a:ext cx="3462807" cy="9387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600" b="1" spc="-150" dirty="0">
                <a:solidFill>
                  <a:srgbClr val="1467C2"/>
                </a:solidFill>
              </a:rPr>
              <a:t>種目名</a:t>
            </a:r>
            <a:r>
              <a:rPr kumimoji="1" lang="ja-JP" altLang="en-US" sz="1600" b="1" spc="-300" dirty="0"/>
              <a:t>　</a:t>
            </a:r>
            <a:r>
              <a:rPr kumimoji="1" lang="ja-JP" altLang="en-US" sz="1400" b="1" dirty="0"/>
              <a:t>部位／ ＊＊　｜＊回</a:t>
            </a:r>
            <a:r>
              <a:rPr kumimoji="1" lang="en-US" altLang="ja-JP" sz="1400" b="1" dirty="0"/>
              <a:t>×</a:t>
            </a:r>
            <a:r>
              <a:rPr kumimoji="1" lang="ja-JP" altLang="en-US" sz="1400" b="1" dirty="0"/>
              <a:t>＊セット</a:t>
            </a:r>
            <a:endParaRPr kumimoji="1" lang="en-US" altLang="ja-JP" sz="1600" b="1" dirty="0"/>
          </a:p>
          <a:p>
            <a:pPr marL="180975" indent="-180975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kumimoji="1" lang="ja-JP" altLang="en-US" sz="1200" b="1" dirty="0"/>
              <a:t>ワンポイント</a:t>
            </a:r>
            <a:endParaRPr kumimoji="1" lang="en-US" altLang="ja-JP" sz="1200" b="1" dirty="0"/>
          </a:p>
          <a:p>
            <a:pPr marL="180975" indent="-180975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1" lang="ja-JP" altLang="en-US" sz="1200" b="1" dirty="0"/>
              <a:t>注意点など</a:t>
            </a:r>
            <a:endParaRPr kumimoji="1" lang="ja-JP" altLang="en-US" sz="1100" b="1" dirty="0"/>
          </a:p>
        </p:txBody>
      </p:sp>
      <p:sp>
        <p:nvSpPr>
          <p:cNvPr id="28" name="四角形: 角を丸くする 27">
            <a:extLst>
              <a:ext uri="{FF2B5EF4-FFF2-40B4-BE49-F238E27FC236}">
                <a16:creationId xmlns:a16="http://schemas.microsoft.com/office/drawing/2014/main" id="{CB5FF207-AA03-4B98-8F28-277DCE24D71A}"/>
              </a:ext>
            </a:extLst>
          </p:cNvPr>
          <p:cNvSpPr/>
          <p:nvPr/>
        </p:nvSpPr>
        <p:spPr>
          <a:xfrm>
            <a:off x="549272" y="7856508"/>
            <a:ext cx="1074585" cy="1074585"/>
          </a:xfrm>
          <a:prstGeom prst="roundRect">
            <a:avLst>
              <a:gd name="adj" fmla="val 6726"/>
            </a:avLst>
          </a:prstGeom>
          <a:solidFill>
            <a:schemeClr val="bg1"/>
          </a:solidFill>
          <a:ln>
            <a:noFill/>
          </a:ln>
          <a:effectLst>
            <a:outerShdw blurRad="76200" dist="381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53" name="図 52">
            <a:extLst>
              <a:ext uri="{FF2B5EF4-FFF2-40B4-BE49-F238E27FC236}">
                <a16:creationId xmlns:a16="http://schemas.microsoft.com/office/drawing/2014/main" id="{53B67DF1-91B0-43E6-81DB-81974C0F613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7649" y="5268588"/>
            <a:ext cx="946150" cy="679450"/>
          </a:xfrm>
          <a:prstGeom prst="rect">
            <a:avLst/>
          </a:prstGeom>
        </p:spPr>
      </p:pic>
      <p:grpSp>
        <p:nvGrpSpPr>
          <p:cNvPr id="69" name="グループ化 68">
            <a:extLst>
              <a:ext uri="{FF2B5EF4-FFF2-40B4-BE49-F238E27FC236}">
                <a16:creationId xmlns:a16="http://schemas.microsoft.com/office/drawing/2014/main" id="{AE7B3057-E97B-42D5-9C80-2419AE919997}"/>
              </a:ext>
            </a:extLst>
          </p:cNvPr>
          <p:cNvGrpSpPr/>
          <p:nvPr/>
        </p:nvGrpSpPr>
        <p:grpSpPr>
          <a:xfrm>
            <a:off x="380212" y="7698440"/>
            <a:ext cx="304842" cy="304842"/>
            <a:chOff x="419462" y="2154667"/>
            <a:chExt cx="304842" cy="304842"/>
          </a:xfrm>
        </p:grpSpPr>
        <p:sp>
          <p:nvSpPr>
            <p:cNvPr id="70" name="楕円 69">
              <a:extLst>
                <a:ext uri="{FF2B5EF4-FFF2-40B4-BE49-F238E27FC236}">
                  <a16:creationId xmlns:a16="http://schemas.microsoft.com/office/drawing/2014/main" id="{DB49F1EC-3C7A-47B9-AE45-69F030FA1AC4}"/>
                </a:ext>
              </a:extLst>
            </p:cNvPr>
            <p:cNvSpPr/>
            <p:nvPr/>
          </p:nvSpPr>
          <p:spPr>
            <a:xfrm>
              <a:off x="419462" y="2154667"/>
              <a:ext cx="304842" cy="304842"/>
            </a:xfrm>
            <a:prstGeom prst="ellipse">
              <a:avLst/>
            </a:prstGeom>
            <a:gradFill>
              <a:gsLst>
                <a:gs pos="0">
                  <a:srgbClr val="27E9BF"/>
                </a:gs>
                <a:gs pos="100000">
                  <a:srgbClr val="1467C2"/>
                </a:gs>
              </a:gsLst>
              <a:lin ang="0" scaled="1"/>
            </a:gradFill>
            <a:ln>
              <a:noFill/>
            </a:ln>
            <a:effectLst>
              <a:outerShdw blurRad="381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1" name="楕円 70">
              <a:extLst>
                <a:ext uri="{FF2B5EF4-FFF2-40B4-BE49-F238E27FC236}">
                  <a16:creationId xmlns:a16="http://schemas.microsoft.com/office/drawing/2014/main" id="{BC728F70-DE51-48B0-A295-6D4BCFCB30F6}"/>
                </a:ext>
              </a:extLst>
            </p:cNvPr>
            <p:cNvSpPr/>
            <p:nvPr/>
          </p:nvSpPr>
          <p:spPr>
            <a:xfrm>
              <a:off x="461174" y="2194860"/>
              <a:ext cx="221418" cy="2214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8100" dist="38100" dir="2700000" algn="tl" rotWithShape="0">
                <a:prstClr val="black">
                  <a:alpha val="3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5</a:t>
              </a:r>
              <a:endParaRPr kumimoji="1" lang="ja-JP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sp>
        <p:nvSpPr>
          <p:cNvPr id="48" name="テキスト ボックス 47">
            <a:extLst>
              <a:ext uri="{FF2B5EF4-FFF2-40B4-BE49-F238E27FC236}">
                <a16:creationId xmlns:a16="http://schemas.microsoft.com/office/drawing/2014/main" id="{96F3CEF1-7F5E-4552-8149-B4A359BE413F}"/>
              </a:ext>
            </a:extLst>
          </p:cNvPr>
          <p:cNvSpPr txBox="1"/>
          <p:nvPr/>
        </p:nvSpPr>
        <p:spPr>
          <a:xfrm>
            <a:off x="532633" y="1330816"/>
            <a:ext cx="31116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b="1" dirty="0"/>
              <a:t>クライアントになにか一言があれば</a:t>
            </a:r>
            <a:endParaRPr kumimoji="1" lang="en-US" altLang="ja-JP" sz="1400" b="1" dirty="0"/>
          </a:p>
          <a:p>
            <a:r>
              <a:rPr kumimoji="1" lang="ja-JP" altLang="en-US" sz="1400" b="1" dirty="0"/>
              <a:t>こちらにどうぞ</a:t>
            </a:r>
          </a:p>
        </p:txBody>
      </p:sp>
      <p:sp>
        <p:nvSpPr>
          <p:cNvPr id="49" name="テキスト ボックス 48">
            <a:extLst>
              <a:ext uri="{FF2B5EF4-FFF2-40B4-BE49-F238E27FC236}">
                <a16:creationId xmlns:a16="http://schemas.microsoft.com/office/drawing/2014/main" id="{AAAA8A51-CCDB-4824-A694-2A468A5A5347}"/>
              </a:ext>
            </a:extLst>
          </p:cNvPr>
          <p:cNvSpPr txBox="1"/>
          <p:nvPr/>
        </p:nvSpPr>
        <p:spPr>
          <a:xfrm>
            <a:off x="580611" y="413261"/>
            <a:ext cx="3960820" cy="345868"/>
          </a:xfrm>
          <a:custGeom>
            <a:avLst/>
            <a:gdLst/>
            <a:ahLst/>
            <a:cxnLst/>
            <a:rect l="l" t="t" r="r" b="b"/>
            <a:pathLst>
              <a:path w="3960820" h="345868">
                <a:moveTo>
                  <a:pt x="3157624" y="84806"/>
                </a:moveTo>
                <a:cubicBezTo>
                  <a:pt x="3134451" y="84997"/>
                  <a:pt x="3116080" y="92962"/>
                  <a:pt x="3102511" y="108702"/>
                </a:cubicBezTo>
                <a:cubicBezTo>
                  <a:pt x="3095726" y="116572"/>
                  <a:pt x="3090600" y="126100"/>
                  <a:pt x="3087131" y="137286"/>
                </a:cubicBezTo>
                <a:lnTo>
                  <a:pt x="3082105" y="172944"/>
                </a:lnTo>
                <a:lnTo>
                  <a:pt x="3087130" y="208774"/>
                </a:lnTo>
                <a:cubicBezTo>
                  <a:pt x="3090599" y="219988"/>
                  <a:pt x="3095725" y="229509"/>
                  <a:pt x="3102510" y="237336"/>
                </a:cubicBezTo>
                <a:cubicBezTo>
                  <a:pt x="3116079" y="252991"/>
                  <a:pt x="3134450" y="260899"/>
                  <a:pt x="3157623" y="261061"/>
                </a:cubicBezTo>
                <a:cubicBezTo>
                  <a:pt x="3180797" y="260899"/>
                  <a:pt x="3199168" y="252991"/>
                  <a:pt x="3212737" y="237336"/>
                </a:cubicBezTo>
                <a:cubicBezTo>
                  <a:pt x="3219521" y="229509"/>
                  <a:pt x="3224647" y="219988"/>
                  <a:pt x="3228116" y="208774"/>
                </a:cubicBezTo>
                <a:lnTo>
                  <a:pt x="3233142" y="172937"/>
                </a:lnTo>
                <a:lnTo>
                  <a:pt x="3228117" y="137286"/>
                </a:lnTo>
                <a:cubicBezTo>
                  <a:pt x="3224648" y="126100"/>
                  <a:pt x="3219522" y="116572"/>
                  <a:pt x="3212738" y="108702"/>
                </a:cubicBezTo>
                <a:cubicBezTo>
                  <a:pt x="3199169" y="92962"/>
                  <a:pt x="3180798" y="84997"/>
                  <a:pt x="3157624" y="84806"/>
                </a:cubicBezTo>
                <a:close/>
                <a:moveTo>
                  <a:pt x="2138449" y="84806"/>
                </a:moveTo>
                <a:cubicBezTo>
                  <a:pt x="2115276" y="84997"/>
                  <a:pt x="2096904" y="92962"/>
                  <a:pt x="2083336" y="108702"/>
                </a:cubicBezTo>
                <a:cubicBezTo>
                  <a:pt x="2076551" y="116572"/>
                  <a:pt x="2071425" y="126100"/>
                  <a:pt x="2067957" y="137286"/>
                </a:cubicBezTo>
                <a:lnTo>
                  <a:pt x="2062930" y="172944"/>
                </a:lnTo>
                <a:lnTo>
                  <a:pt x="2067956" y="208774"/>
                </a:lnTo>
                <a:cubicBezTo>
                  <a:pt x="2071424" y="219988"/>
                  <a:pt x="2076550" y="229509"/>
                  <a:pt x="2083335" y="237336"/>
                </a:cubicBezTo>
                <a:cubicBezTo>
                  <a:pt x="2096903" y="252991"/>
                  <a:pt x="2115275" y="260899"/>
                  <a:pt x="2138448" y="261061"/>
                </a:cubicBezTo>
                <a:cubicBezTo>
                  <a:pt x="2161622" y="260899"/>
                  <a:pt x="2179993" y="252991"/>
                  <a:pt x="2193562" y="237336"/>
                </a:cubicBezTo>
                <a:cubicBezTo>
                  <a:pt x="2200346" y="229509"/>
                  <a:pt x="2205472" y="219988"/>
                  <a:pt x="2208941" y="208774"/>
                </a:cubicBezTo>
                <a:lnTo>
                  <a:pt x="2213967" y="172937"/>
                </a:lnTo>
                <a:lnTo>
                  <a:pt x="2208942" y="137286"/>
                </a:lnTo>
                <a:cubicBezTo>
                  <a:pt x="2205473" y="126100"/>
                  <a:pt x="2200347" y="116572"/>
                  <a:pt x="2193563" y="108702"/>
                </a:cubicBezTo>
                <a:cubicBezTo>
                  <a:pt x="2179994" y="92962"/>
                  <a:pt x="2161623" y="84997"/>
                  <a:pt x="2138449" y="84806"/>
                </a:cubicBezTo>
                <a:close/>
                <a:moveTo>
                  <a:pt x="500149" y="84806"/>
                </a:moveTo>
                <a:cubicBezTo>
                  <a:pt x="476976" y="84997"/>
                  <a:pt x="458604" y="92962"/>
                  <a:pt x="445036" y="108702"/>
                </a:cubicBezTo>
                <a:cubicBezTo>
                  <a:pt x="438251" y="116572"/>
                  <a:pt x="433125" y="126100"/>
                  <a:pt x="429657" y="137286"/>
                </a:cubicBezTo>
                <a:lnTo>
                  <a:pt x="424630" y="172944"/>
                </a:lnTo>
                <a:lnTo>
                  <a:pt x="429656" y="208774"/>
                </a:lnTo>
                <a:cubicBezTo>
                  <a:pt x="433124" y="219988"/>
                  <a:pt x="438250" y="229509"/>
                  <a:pt x="445035" y="237336"/>
                </a:cubicBezTo>
                <a:cubicBezTo>
                  <a:pt x="458603" y="252991"/>
                  <a:pt x="476975" y="260899"/>
                  <a:pt x="500148" y="261061"/>
                </a:cubicBezTo>
                <a:cubicBezTo>
                  <a:pt x="523322" y="260899"/>
                  <a:pt x="541693" y="252991"/>
                  <a:pt x="555262" y="237336"/>
                </a:cubicBezTo>
                <a:cubicBezTo>
                  <a:pt x="562046" y="229509"/>
                  <a:pt x="567172" y="219988"/>
                  <a:pt x="570641" y="208774"/>
                </a:cubicBezTo>
                <a:lnTo>
                  <a:pt x="575667" y="172937"/>
                </a:lnTo>
                <a:lnTo>
                  <a:pt x="570642" y="137286"/>
                </a:lnTo>
                <a:cubicBezTo>
                  <a:pt x="567173" y="126100"/>
                  <a:pt x="562047" y="116572"/>
                  <a:pt x="555263" y="108702"/>
                </a:cubicBezTo>
                <a:cubicBezTo>
                  <a:pt x="541694" y="92962"/>
                  <a:pt x="523323" y="84997"/>
                  <a:pt x="500149" y="84806"/>
                </a:cubicBezTo>
                <a:close/>
                <a:moveTo>
                  <a:pt x="2434534" y="84349"/>
                </a:moveTo>
                <a:lnTo>
                  <a:pt x="2434534" y="153619"/>
                </a:lnTo>
                <a:lnTo>
                  <a:pt x="2489422" y="153619"/>
                </a:lnTo>
                <a:cubicBezTo>
                  <a:pt x="2502925" y="153543"/>
                  <a:pt x="2513083" y="150264"/>
                  <a:pt x="2519897" y="143782"/>
                </a:cubicBezTo>
                <a:lnTo>
                  <a:pt x="2529062" y="118992"/>
                </a:lnTo>
                <a:lnTo>
                  <a:pt x="2519898" y="94358"/>
                </a:lnTo>
                <a:cubicBezTo>
                  <a:pt x="2513084" y="87790"/>
                  <a:pt x="2502926" y="84454"/>
                  <a:pt x="2489423" y="84349"/>
                </a:cubicBezTo>
                <a:close/>
                <a:moveTo>
                  <a:pt x="3677412" y="7315"/>
                </a:moveTo>
                <a:lnTo>
                  <a:pt x="3960819" y="7315"/>
                </a:lnTo>
                <a:lnTo>
                  <a:pt x="3960819" y="13083"/>
                </a:lnTo>
                <a:lnTo>
                  <a:pt x="3960820" y="13083"/>
                </a:lnTo>
                <a:lnTo>
                  <a:pt x="3960820" y="94408"/>
                </a:lnTo>
                <a:lnTo>
                  <a:pt x="3864807" y="94408"/>
                </a:lnTo>
                <a:lnTo>
                  <a:pt x="3864807" y="338552"/>
                </a:lnTo>
                <a:lnTo>
                  <a:pt x="3773425" y="338552"/>
                </a:lnTo>
                <a:lnTo>
                  <a:pt x="3773425" y="332784"/>
                </a:lnTo>
                <a:lnTo>
                  <a:pt x="3773424" y="332784"/>
                </a:lnTo>
                <a:lnTo>
                  <a:pt x="3773424" y="94408"/>
                </a:lnTo>
                <a:lnTo>
                  <a:pt x="3677413" y="94408"/>
                </a:lnTo>
                <a:lnTo>
                  <a:pt x="3677413" y="88640"/>
                </a:lnTo>
                <a:lnTo>
                  <a:pt x="3677412" y="88640"/>
                </a:lnTo>
                <a:close/>
                <a:moveTo>
                  <a:pt x="3357753" y="7315"/>
                </a:moveTo>
                <a:lnTo>
                  <a:pt x="3449136" y="7315"/>
                </a:lnTo>
                <a:lnTo>
                  <a:pt x="3449136" y="13083"/>
                </a:lnTo>
                <a:lnTo>
                  <a:pt x="3449137" y="13083"/>
                </a:lnTo>
                <a:lnTo>
                  <a:pt x="3449137" y="208943"/>
                </a:lnTo>
                <a:lnTo>
                  <a:pt x="3464059" y="248488"/>
                </a:lnTo>
                <a:cubicBezTo>
                  <a:pt x="3473809" y="257442"/>
                  <a:pt x="3487132" y="261938"/>
                  <a:pt x="3504028" y="261976"/>
                </a:cubicBezTo>
                <a:cubicBezTo>
                  <a:pt x="3520925" y="261938"/>
                  <a:pt x="3534248" y="257442"/>
                  <a:pt x="3543997" y="248488"/>
                </a:cubicBezTo>
                <a:cubicBezTo>
                  <a:pt x="3553746" y="239535"/>
                  <a:pt x="3558720" y="226352"/>
                  <a:pt x="3558921" y="208940"/>
                </a:cubicBezTo>
                <a:lnTo>
                  <a:pt x="3558921" y="7315"/>
                </a:lnTo>
                <a:lnTo>
                  <a:pt x="3650304" y="7315"/>
                </a:lnTo>
                <a:lnTo>
                  <a:pt x="3650304" y="13083"/>
                </a:lnTo>
                <a:lnTo>
                  <a:pt x="3650305" y="13083"/>
                </a:lnTo>
                <a:lnTo>
                  <a:pt x="3650305" y="213794"/>
                </a:lnTo>
                <a:cubicBezTo>
                  <a:pt x="3649611" y="257891"/>
                  <a:pt x="3636034" y="290930"/>
                  <a:pt x="3609574" y="312911"/>
                </a:cubicBezTo>
                <a:cubicBezTo>
                  <a:pt x="3583114" y="334893"/>
                  <a:pt x="3547932" y="345878"/>
                  <a:pt x="3504029" y="345868"/>
                </a:cubicBezTo>
                <a:cubicBezTo>
                  <a:pt x="3476312" y="345871"/>
                  <a:pt x="3451477" y="340991"/>
                  <a:pt x="3429525" y="331230"/>
                </a:cubicBezTo>
                <a:cubicBezTo>
                  <a:pt x="3407573" y="321468"/>
                  <a:pt x="3390193" y="306805"/>
                  <a:pt x="3377386" y="287242"/>
                </a:cubicBezTo>
                <a:cubicBezTo>
                  <a:pt x="3364580" y="267678"/>
                  <a:pt x="3358035" y="243196"/>
                  <a:pt x="3357754" y="213794"/>
                </a:cubicBezTo>
                <a:lnTo>
                  <a:pt x="3357754" y="208030"/>
                </a:lnTo>
                <a:lnTo>
                  <a:pt x="3357753" y="208026"/>
                </a:lnTo>
                <a:close/>
                <a:moveTo>
                  <a:pt x="2657475" y="7315"/>
                </a:moveTo>
                <a:lnTo>
                  <a:pt x="2748858" y="7315"/>
                </a:lnTo>
                <a:lnTo>
                  <a:pt x="2748858" y="13083"/>
                </a:lnTo>
                <a:lnTo>
                  <a:pt x="2748859" y="13083"/>
                </a:lnTo>
                <a:lnTo>
                  <a:pt x="2748859" y="136223"/>
                </a:lnTo>
                <a:lnTo>
                  <a:pt x="2867730" y="7315"/>
                </a:lnTo>
                <a:lnTo>
                  <a:pt x="2978372" y="7315"/>
                </a:lnTo>
                <a:lnTo>
                  <a:pt x="2972821" y="13083"/>
                </a:lnTo>
                <a:lnTo>
                  <a:pt x="2978373" y="13083"/>
                </a:lnTo>
                <a:lnTo>
                  <a:pt x="2852625" y="143750"/>
                </a:lnTo>
                <a:lnTo>
                  <a:pt x="2978372" y="332784"/>
                </a:lnTo>
                <a:lnTo>
                  <a:pt x="2974536" y="332784"/>
                </a:lnTo>
                <a:lnTo>
                  <a:pt x="2978373" y="338552"/>
                </a:lnTo>
                <a:lnTo>
                  <a:pt x="2870474" y="338552"/>
                </a:lnTo>
                <a:lnTo>
                  <a:pt x="2785892" y="207817"/>
                </a:lnTo>
                <a:lnTo>
                  <a:pt x="2748859" y="245301"/>
                </a:lnTo>
                <a:lnTo>
                  <a:pt x="2748859" y="338552"/>
                </a:lnTo>
                <a:lnTo>
                  <a:pt x="2657476" y="338552"/>
                </a:lnTo>
                <a:lnTo>
                  <a:pt x="2657476" y="332784"/>
                </a:lnTo>
                <a:lnTo>
                  <a:pt x="2657475" y="332784"/>
                </a:lnTo>
                <a:close/>
                <a:moveTo>
                  <a:pt x="2343150" y="7315"/>
                </a:moveTo>
                <a:lnTo>
                  <a:pt x="2503144" y="7315"/>
                </a:lnTo>
                <a:cubicBezTo>
                  <a:pt x="2532556" y="7566"/>
                  <a:pt x="2556162" y="12140"/>
                  <a:pt x="2573959" y="21039"/>
                </a:cubicBezTo>
                <a:cubicBezTo>
                  <a:pt x="2591757" y="29937"/>
                  <a:pt x="2604629" y="41654"/>
                  <a:pt x="2612574" y="56191"/>
                </a:cubicBezTo>
                <a:cubicBezTo>
                  <a:pt x="2620518" y="70728"/>
                  <a:pt x="2624417" y="86580"/>
                  <a:pt x="2624271" y="103746"/>
                </a:cubicBezTo>
                <a:lnTo>
                  <a:pt x="2623517" y="106446"/>
                </a:lnTo>
                <a:lnTo>
                  <a:pt x="2624272" y="109514"/>
                </a:lnTo>
                <a:cubicBezTo>
                  <a:pt x="2624328" y="125538"/>
                  <a:pt x="2620215" y="140271"/>
                  <a:pt x="2611932" y="153713"/>
                </a:cubicBezTo>
                <a:lnTo>
                  <a:pt x="2576988" y="183007"/>
                </a:lnTo>
                <a:lnTo>
                  <a:pt x="2609645" y="210553"/>
                </a:lnTo>
                <a:cubicBezTo>
                  <a:pt x="2615337" y="223642"/>
                  <a:pt x="2618231" y="238935"/>
                  <a:pt x="2618327" y="256432"/>
                </a:cubicBezTo>
                <a:lnTo>
                  <a:pt x="2620156" y="299866"/>
                </a:lnTo>
                <a:cubicBezTo>
                  <a:pt x="2620413" y="306753"/>
                  <a:pt x="2621270" y="312982"/>
                  <a:pt x="2622728" y="318554"/>
                </a:cubicBezTo>
                <a:cubicBezTo>
                  <a:pt x="2624185" y="324126"/>
                  <a:pt x="2626071" y="328870"/>
                  <a:pt x="2628385" y="332784"/>
                </a:cubicBezTo>
                <a:lnTo>
                  <a:pt x="2626093" y="332784"/>
                </a:lnTo>
                <a:lnTo>
                  <a:pt x="2628386" y="338552"/>
                </a:lnTo>
                <a:lnTo>
                  <a:pt x="2534249" y="338552"/>
                </a:lnTo>
                <a:cubicBezTo>
                  <a:pt x="2532210" y="334266"/>
                  <a:pt x="2530685" y="329466"/>
                  <a:pt x="2529675" y="324151"/>
                </a:cubicBezTo>
                <a:cubicBezTo>
                  <a:pt x="2528665" y="318836"/>
                  <a:pt x="2528055" y="312664"/>
                  <a:pt x="2527845" y="305634"/>
                </a:cubicBezTo>
                <a:lnTo>
                  <a:pt x="2526473" y="268601"/>
                </a:lnTo>
                <a:cubicBezTo>
                  <a:pt x="2525625" y="250627"/>
                  <a:pt x="2521260" y="238911"/>
                  <a:pt x="2513379" y="233454"/>
                </a:cubicBezTo>
                <a:cubicBezTo>
                  <a:pt x="2505499" y="227996"/>
                  <a:pt x="2495074" y="225538"/>
                  <a:pt x="2482104" y="226081"/>
                </a:cubicBezTo>
                <a:lnTo>
                  <a:pt x="2434534" y="226081"/>
                </a:lnTo>
                <a:lnTo>
                  <a:pt x="2434534" y="338552"/>
                </a:lnTo>
                <a:lnTo>
                  <a:pt x="2343151" y="338552"/>
                </a:lnTo>
                <a:lnTo>
                  <a:pt x="2343151" y="332784"/>
                </a:lnTo>
                <a:lnTo>
                  <a:pt x="2343150" y="332784"/>
                </a:lnTo>
                <a:close/>
                <a:moveTo>
                  <a:pt x="1498825" y="7315"/>
                </a:moveTo>
                <a:lnTo>
                  <a:pt x="1594380" y="7315"/>
                </a:lnTo>
                <a:lnTo>
                  <a:pt x="1615411" y="101026"/>
                </a:lnTo>
                <a:cubicBezTo>
                  <a:pt x="1620269" y="122597"/>
                  <a:pt x="1625070" y="144367"/>
                  <a:pt x="1629813" y="166337"/>
                </a:cubicBezTo>
                <a:cubicBezTo>
                  <a:pt x="1634556" y="188307"/>
                  <a:pt x="1638900" y="209963"/>
                  <a:pt x="1642843" y="231305"/>
                </a:cubicBezTo>
                <a:cubicBezTo>
                  <a:pt x="1646510" y="209963"/>
                  <a:pt x="1650378" y="188307"/>
                  <a:pt x="1654445" y="166337"/>
                </a:cubicBezTo>
                <a:cubicBezTo>
                  <a:pt x="1658512" y="144367"/>
                  <a:pt x="1662722" y="122597"/>
                  <a:pt x="1667075" y="101026"/>
                </a:cubicBezTo>
                <a:lnTo>
                  <a:pt x="1686277" y="7315"/>
                </a:lnTo>
                <a:lnTo>
                  <a:pt x="1776346" y="7315"/>
                </a:lnTo>
                <a:lnTo>
                  <a:pt x="1795548" y="101026"/>
                </a:lnTo>
                <a:cubicBezTo>
                  <a:pt x="1799901" y="122597"/>
                  <a:pt x="1804111" y="144367"/>
                  <a:pt x="1808178" y="166337"/>
                </a:cubicBezTo>
                <a:cubicBezTo>
                  <a:pt x="1812245" y="188307"/>
                  <a:pt x="1816113" y="209963"/>
                  <a:pt x="1819780" y="231305"/>
                </a:cubicBezTo>
                <a:cubicBezTo>
                  <a:pt x="1823723" y="209963"/>
                  <a:pt x="1828066" y="188307"/>
                  <a:pt x="1832810" y="166337"/>
                </a:cubicBezTo>
                <a:cubicBezTo>
                  <a:pt x="1837553" y="144367"/>
                  <a:pt x="1842354" y="122597"/>
                  <a:pt x="1847212" y="101026"/>
                </a:cubicBezTo>
                <a:lnTo>
                  <a:pt x="1868243" y="7315"/>
                </a:lnTo>
                <a:lnTo>
                  <a:pt x="1963798" y="7315"/>
                </a:lnTo>
                <a:lnTo>
                  <a:pt x="1962242" y="13083"/>
                </a:lnTo>
                <a:lnTo>
                  <a:pt x="1963799" y="13083"/>
                </a:lnTo>
                <a:lnTo>
                  <a:pt x="1876016" y="338552"/>
                </a:lnTo>
                <a:lnTo>
                  <a:pt x="1773603" y="338552"/>
                </a:lnTo>
                <a:lnTo>
                  <a:pt x="1753487" y="242101"/>
                </a:lnTo>
                <a:cubicBezTo>
                  <a:pt x="1749343" y="222435"/>
                  <a:pt x="1745400" y="202684"/>
                  <a:pt x="1741657" y="182847"/>
                </a:cubicBezTo>
                <a:cubicBezTo>
                  <a:pt x="1737913" y="163010"/>
                  <a:pt x="1734541" y="143145"/>
                  <a:pt x="1731541" y="123251"/>
                </a:cubicBezTo>
                <a:cubicBezTo>
                  <a:pt x="1728321" y="143145"/>
                  <a:pt x="1724816" y="163010"/>
                  <a:pt x="1721025" y="182847"/>
                </a:cubicBezTo>
                <a:cubicBezTo>
                  <a:pt x="1717235" y="202684"/>
                  <a:pt x="1713272" y="222435"/>
                  <a:pt x="1709138" y="242101"/>
                </a:cubicBezTo>
                <a:lnTo>
                  <a:pt x="1689021" y="338552"/>
                </a:lnTo>
                <a:lnTo>
                  <a:pt x="1586609" y="338552"/>
                </a:lnTo>
                <a:lnTo>
                  <a:pt x="1498826" y="13083"/>
                </a:lnTo>
                <a:lnTo>
                  <a:pt x="1500381" y="13083"/>
                </a:lnTo>
                <a:close/>
                <a:moveTo>
                  <a:pt x="1123950" y="7315"/>
                </a:moveTo>
                <a:lnTo>
                  <a:pt x="1380839" y="7315"/>
                </a:lnTo>
                <a:lnTo>
                  <a:pt x="1380839" y="13083"/>
                </a:lnTo>
                <a:lnTo>
                  <a:pt x="1380840" y="13083"/>
                </a:lnTo>
                <a:lnTo>
                  <a:pt x="1380840" y="94408"/>
                </a:lnTo>
                <a:lnTo>
                  <a:pt x="1215333" y="94408"/>
                </a:lnTo>
                <a:lnTo>
                  <a:pt x="1215333" y="131674"/>
                </a:lnTo>
                <a:lnTo>
                  <a:pt x="1366209" y="131674"/>
                </a:lnTo>
                <a:lnTo>
                  <a:pt x="1366209" y="137442"/>
                </a:lnTo>
                <a:lnTo>
                  <a:pt x="1366210" y="137442"/>
                </a:lnTo>
                <a:lnTo>
                  <a:pt x="1366210" y="213280"/>
                </a:lnTo>
                <a:lnTo>
                  <a:pt x="1215333" y="213280"/>
                </a:lnTo>
                <a:lnTo>
                  <a:pt x="1215333" y="251460"/>
                </a:lnTo>
                <a:lnTo>
                  <a:pt x="1380839" y="251460"/>
                </a:lnTo>
                <a:lnTo>
                  <a:pt x="1380839" y="257228"/>
                </a:lnTo>
                <a:lnTo>
                  <a:pt x="1380840" y="257228"/>
                </a:lnTo>
                <a:lnTo>
                  <a:pt x="1380840" y="338552"/>
                </a:lnTo>
                <a:lnTo>
                  <a:pt x="1123951" y="338552"/>
                </a:lnTo>
                <a:lnTo>
                  <a:pt x="1123951" y="332784"/>
                </a:lnTo>
                <a:lnTo>
                  <a:pt x="1123950" y="332784"/>
                </a:lnTo>
                <a:close/>
                <a:moveTo>
                  <a:pt x="704850" y="7315"/>
                </a:moveTo>
                <a:lnTo>
                  <a:pt x="844711" y="7315"/>
                </a:lnTo>
                <a:lnTo>
                  <a:pt x="875810" y="130739"/>
                </a:lnTo>
                <a:cubicBezTo>
                  <a:pt x="878582" y="141996"/>
                  <a:pt x="881384" y="153538"/>
                  <a:pt x="884213" y="165366"/>
                </a:cubicBezTo>
                <a:cubicBezTo>
                  <a:pt x="887043" y="177194"/>
                  <a:pt x="889730" y="188964"/>
                  <a:pt x="892274" y="200678"/>
                </a:cubicBezTo>
                <a:cubicBezTo>
                  <a:pt x="894818" y="188964"/>
                  <a:pt x="897505" y="177194"/>
                  <a:pt x="900334" y="165366"/>
                </a:cubicBezTo>
                <a:cubicBezTo>
                  <a:pt x="903164" y="153538"/>
                  <a:pt x="905965" y="141996"/>
                  <a:pt x="908738" y="130739"/>
                </a:cubicBezTo>
                <a:lnTo>
                  <a:pt x="939836" y="7315"/>
                </a:lnTo>
                <a:lnTo>
                  <a:pt x="1079697" y="7315"/>
                </a:lnTo>
                <a:lnTo>
                  <a:pt x="1079697" y="13083"/>
                </a:lnTo>
                <a:lnTo>
                  <a:pt x="1079698" y="13083"/>
                </a:lnTo>
                <a:lnTo>
                  <a:pt x="1079698" y="338552"/>
                </a:lnTo>
                <a:lnTo>
                  <a:pt x="992887" y="338552"/>
                </a:lnTo>
                <a:lnTo>
                  <a:pt x="992887" y="332784"/>
                </a:lnTo>
                <a:lnTo>
                  <a:pt x="992886" y="332784"/>
                </a:lnTo>
                <a:lnTo>
                  <a:pt x="992886" y="240447"/>
                </a:lnTo>
                <a:cubicBezTo>
                  <a:pt x="992857" y="213563"/>
                  <a:pt x="993029" y="187907"/>
                  <a:pt x="993400" y="163480"/>
                </a:cubicBezTo>
                <a:lnTo>
                  <a:pt x="995434" y="94752"/>
                </a:lnTo>
                <a:lnTo>
                  <a:pt x="986713" y="128736"/>
                </a:lnTo>
                <a:cubicBezTo>
                  <a:pt x="983684" y="140202"/>
                  <a:pt x="980254" y="152697"/>
                  <a:pt x="976424" y="166220"/>
                </a:cubicBezTo>
                <a:lnTo>
                  <a:pt x="929319" y="338552"/>
                </a:lnTo>
                <a:lnTo>
                  <a:pt x="855231" y="338552"/>
                </a:lnTo>
                <a:lnTo>
                  <a:pt x="808126" y="166220"/>
                </a:lnTo>
                <a:cubicBezTo>
                  <a:pt x="804295" y="152697"/>
                  <a:pt x="800865" y="140202"/>
                  <a:pt x="797836" y="128736"/>
                </a:cubicBezTo>
                <a:lnTo>
                  <a:pt x="789112" y="94743"/>
                </a:lnTo>
                <a:lnTo>
                  <a:pt x="791147" y="163480"/>
                </a:lnTo>
                <a:cubicBezTo>
                  <a:pt x="791518" y="187907"/>
                  <a:pt x="791689" y="213563"/>
                  <a:pt x="791661" y="240447"/>
                </a:cubicBezTo>
                <a:lnTo>
                  <a:pt x="791661" y="246065"/>
                </a:lnTo>
                <a:lnTo>
                  <a:pt x="791662" y="246215"/>
                </a:lnTo>
                <a:lnTo>
                  <a:pt x="791662" y="338552"/>
                </a:lnTo>
                <a:lnTo>
                  <a:pt x="704851" y="338552"/>
                </a:lnTo>
                <a:lnTo>
                  <a:pt x="704851" y="332784"/>
                </a:lnTo>
                <a:lnTo>
                  <a:pt x="704850" y="332784"/>
                </a:lnTo>
                <a:close/>
                <a:moveTo>
                  <a:pt x="0" y="7315"/>
                </a:moveTo>
                <a:lnTo>
                  <a:pt x="91383" y="7315"/>
                </a:lnTo>
                <a:lnTo>
                  <a:pt x="91383" y="13083"/>
                </a:lnTo>
                <a:lnTo>
                  <a:pt x="91384" y="13083"/>
                </a:lnTo>
                <a:lnTo>
                  <a:pt x="91384" y="126187"/>
                </a:lnTo>
                <a:lnTo>
                  <a:pt x="203454" y="126187"/>
                </a:lnTo>
                <a:lnTo>
                  <a:pt x="203454" y="7315"/>
                </a:lnTo>
                <a:lnTo>
                  <a:pt x="294837" y="7315"/>
                </a:lnTo>
                <a:lnTo>
                  <a:pt x="294837" y="13083"/>
                </a:lnTo>
                <a:lnTo>
                  <a:pt x="294838" y="13083"/>
                </a:lnTo>
                <a:lnTo>
                  <a:pt x="294838" y="338552"/>
                </a:lnTo>
                <a:lnTo>
                  <a:pt x="203455" y="338552"/>
                </a:lnTo>
                <a:lnTo>
                  <a:pt x="203455" y="332784"/>
                </a:lnTo>
                <a:lnTo>
                  <a:pt x="203454" y="332784"/>
                </a:lnTo>
                <a:lnTo>
                  <a:pt x="203454" y="213280"/>
                </a:lnTo>
                <a:lnTo>
                  <a:pt x="91384" y="213280"/>
                </a:lnTo>
                <a:lnTo>
                  <a:pt x="91384" y="338552"/>
                </a:lnTo>
                <a:lnTo>
                  <a:pt x="1" y="338552"/>
                </a:lnTo>
                <a:lnTo>
                  <a:pt x="1" y="332784"/>
                </a:lnTo>
                <a:lnTo>
                  <a:pt x="0" y="332784"/>
                </a:lnTo>
                <a:close/>
                <a:moveTo>
                  <a:pt x="3157623" y="0"/>
                </a:moveTo>
                <a:cubicBezTo>
                  <a:pt x="3191547" y="177"/>
                  <a:pt x="3221293" y="7184"/>
                  <a:pt x="3246860" y="21019"/>
                </a:cubicBezTo>
                <a:cubicBezTo>
                  <a:pt x="3272427" y="34855"/>
                  <a:pt x="3292381" y="54458"/>
                  <a:pt x="3306720" y="79828"/>
                </a:cubicBezTo>
                <a:cubicBezTo>
                  <a:pt x="3321059" y="105197"/>
                  <a:pt x="3328348" y="135271"/>
                  <a:pt x="3328587" y="170049"/>
                </a:cubicBezTo>
                <a:lnTo>
                  <a:pt x="3327889" y="172931"/>
                </a:lnTo>
                <a:lnTo>
                  <a:pt x="3328588" y="175817"/>
                </a:lnTo>
                <a:cubicBezTo>
                  <a:pt x="3328349" y="210596"/>
                  <a:pt x="3321060" y="240670"/>
                  <a:pt x="3306721" y="266040"/>
                </a:cubicBezTo>
                <a:cubicBezTo>
                  <a:pt x="3292382" y="291409"/>
                  <a:pt x="3272428" y="311012"/>
                  <a:pt x="3246861" y="324848"/>
                </a:cubicBezTo>
                <a:cubicBezTo>
                  <a:pt x="3221294" y="338684"/>
                  <a:pt x="3191548" y="345691"/>
                  <a:pt x="3157624" y="345868"/>
                </a:cubicBezTo>
                <a:cubicBezTo>
                  <a:pt x="3123556" y="345691"/>
                  <a:pt x="3093743" y="338684"/>
                  <a:pt x="3068184" y="324848"/>
                </a:cubicBezTo>
                <a:cubicBezTo>
                  <a:pt x="3042625" y="311012"/>
                  <a:pt x="3022706" y="291409"/>
                  <a:pt x="3008426" y="266040"/>
                </a:cubicBezTo>
                <a:cubicBezTo>
                  <a:pt x="2994146" y="240670"/>
                  <a:pt x="2986891" y="210596"/>
                  <a:pt x="2986660" y="175817"/>
                </a:cubicBezTo>
                <a:lnTo>
                  <a:pt x="2987355" y="172935"/>
                </a:lnTo>
                <a:lnTo>
                  <a:pt x="2986659" y="170049"/>
                </a:lnTo>
                <a:cubicBezTo>
                  <a:pt x="2986890" y="135271"/>
                  <a:pt x="2994145" y="105197"/>
                  <a:pt x="3008425" y="79828"/>
                </a:cubicBezTo>
                <a:cubicBezTo>
                  <a:pt x="3022705" y="54458"/>
                  <a:pt x="3042624" y="34855"/>
                  <a:pt x="3068183" y="21019"/>
                </a:cubicBezTo>
                <a:cubicBezTo>
                  <a:pt x="3093742" y="7184"/>
                  <a:pt x="3123555" y="177"/>
                  <a:pt x="3157623" y="0"/>
                </a:cubicBezTo>
                <a:close/>
                <a:moveTo>
                  <a:pt x="2138448" y="0"/>
                </a:moveTo>
                <a:cubicBezTo>
                  <a:pt x="2172372" y="177"/>
                  <a:pt x="2202118" y="7184"/>
                  <a:pt x="2227685" y="21019"/>
                </a:cubicBezTo>
                <a:cubicBezTo>
                  <a:pt x="2253253" y="34855"/>
                  <a:pt x="2273206" y="54458"/>
                  <a:pt x="2287545" y="79828"/>
                </a:cubicBezTo>
                <a:cubicBezTo>
                  <a:pt x="2301884" y="105197"/>
                  <a:pt x="2309173" y="135271"/>
                  <a:pt x="2309412" y="170049"/>
                </a:cubicBezTo>
                <a:lnTo>
                  <a:pt x="2308714" y="172931"/>
                </a:lnTo>
                <a:lnTo>
                  <a:pt x="2309413" y="175817"/>
                </a:lnTo>
                <a:cubicBezTo>
                  <a:pt x="2309174" y="210596"/>
                  <a:pt x="2301885" y="240670"/>
                  <a:pt x="2287546" y="266040"/>
                </a:cubicBezTo>
                <a:cubicBezTo>
                  <a:pt x="2273207" y="291409"/>
                  <a:pt x="2253254" y="311012"/>
                  <a:pt x="2227686" y="324848"/>
                </a:cubicBezTo>
                <a:cubicBezTo>
                  <a:pt x="2202119" y="338684"/>
                  <a:pt x="2172373" y="345691"/>
                  <a:pt x="2138449" y="345868"/>
                </a:cubicBezTo>
                <a:cubicBezTo>
                  <a:pt x="2104381" y="345691"/>
                  <a:pt x="2074568" y="338684"/>
                  <a:pt x="2049009" y="324848"/>
                </a:cubicBezTo>
                <a:cubicBezTo>
                  <a:pt x="2023450" y="311012"/>
                  <a:pt x="2003531" y="291409"/>
                  <a:pt x="1989251" y="266040"/>
                </a:cubicBezTo>
                <a:cubicBezTo>
                  <a:pt x="1974971" y="240670"/>
                  <a:pt x="1967716" y="210596"/>
                  <a:pt x="1967485" y="175817"/>
                </a:cubicBezTo>
                <a:lnTo>
                  <a:pt x="1968180" y="172935"/>
                </a:lnTo>
                <a:lnTo>
                  <a:pt x="1967484" y="170049"/>
                </a:lnTo>
                <a:cubicBezTo>
                  <a:pt x="1967715" y="135271"/>
                  <a:pt x="1974970" y="105197"/>
                  <a:pt x="1989250" y="79828"/>
                </a:cubicBezTo>
                <a:cubicBezTo>
                  <a:pt x="2003530" y="54458"/>
                  <a:pt x="2023449" y="34855"/>
                  <a:pt x="2049008" y="21019"/>
                </a:cubicBezTo>
                <a:cubicBezTo>
                  <a:pt x="2074567" y="7184"/>
                  <a:pt x="2104380" y="177"/>
                  <a:pt x="2138448" y="0"/>
                </a:cubicBezTo>
                <a:close/>
                <a:moveTo>
                  <a:pt x="500148" y="0"/>
                </a:moveTo>
                <a:cubicBezTo>
                  <a:pt x="534072" y="177"/>
                  <a:pt x="563818" y="7184"/>
                  <a:pt x="589385" y="21019"/>
                </a:cubicBezTo>
                <a:cubicBezTo>
                  <a:pt x="614953" y="34855"/>
                  <a:pt x="634906" y="54458"/>
                  <a:pt x="649245" y="79828"/>
                </a:cubicBezTo>
                <a:cubicBezTo>
                  <a:pt x="663584" y="105197"/>
                  <a:pt x="670873" y="135271"/>
                  <a:pt x="671112" y="170049"/>
                </a:cubicBezTo>
                <a:lnTo>
                  <a:pt x="670414" y="172931"/>
                </a:lnTo>
                <a:lnTo>
                  <a:pt x="671113" y="175817"/>
                </a:lnTo>
                <a:cubicBezTo>
                  <a:pt x="670874" y="210596"/>
                  <a:pt x="663585" y="240670"/>
                  <a:pt x="649246" y="266040"/>
                </a:cubicBezTo>
                <a:cubicBezTo>
                  <a:pt x="634907" y="291409"/>
                  <a:pt x="614954" y="311012"/>
                  <a:pt x="589386" y="324848"/>
                </a:cubicBezTo>
                <a:cubicBezTo>
                  <a:pt x="563819" y="338684"/>
                  <a:pt x="534073" y="345691"/>
                  <a:pt x="500149" y="345868"/>
                </a:cubicBezTo>
                <a:cubicBezTo>
                  <a:pt x="466081" y="345691"/>
                  <a:pt x="436268" y="338684"/>
                  <a:pt x="410709" y="324848"/>
                </a:cubicBezTo>
                <a:cubicBezTo>
                  <a:pt x="385150" y="311012"/>
                  <a:pt x="365231" y="291409"/>
                  <a:pt x="350951" y="266040"/>
                </a:cubicBezTo>
                <a:cubicBezTo>
                  <a:pt x="336671" y="240670"/>
                  <a:pt x="329416" y="210596"/>
                  <a:pt x="329185" y="175817"/>
                </a:cubicBezTo>
                <a:lnTo>
                  <a:pt x="329880" y="172935"/>
                </a:lnTo>
                <a:lnTo>
                  <a:pt x="329184" y="170049"/>
                </a:lnTo>
                <a:cubicBezTo>
                  <a:pt x="329415" y="135271"/>
                  <a:pt x="336670" y="105197"/>
                  <a:pt x="350950" y="79828"/>
                </a:cubicBezTo>
                <a:cubicBezTo>
                  <a:pt x="365230" y="54458"/>
                  <a:pt x="385149" y="34855"/>
                  <a:pt x="410708" y="21019"/>
                </a:cubicBezTo>
                <a:cubicBezTo>
                  <a:pt x="436267" y="7184"/>
                  <a:pt x="466080" y="177"/>
                  <a:pt x="50014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kumimoji="1" lang="ja-JP" altLang="en-US" sz="3600" dirty="0">
              <a:solidFill>
                <a:schemeClr val="bg1"/>
              </a:solidFill>
              <a:latin typeface="Helvetica Now Display Black" panose="020B0A0403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80061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B34495D0-80F0-45C9-9E87-EDB57A3E83CB}"/>
              </a:ext>
            </a:extLst>
          </p:cNvPr>
          <p:cNvSpPr/>
          <p:nvPr/>
        </p:nvSpPr>
        <p:spPr>
          <a:xfrm>
            <a:off x="0" y="9274174"/>
            <a:ext cx="6858000" cy="631825"/>
          </a:xfrm>
          <a:prstGeom prst="rect">
            <a:avLst/>
          </a:prstGeom>
          <a:gradFill flip="none" rotWithShape="1">
            <a:gsLst>
              <a:gs pos="0">
                <a:srgbClr val="FF8211"/>
              </a:gs>
              <a:gs pos="100000">
                <a:srgbClr val="F94949"/>
              </a:gs>
            </a:gsLst>
            <a:lin ang="0" scaled="1"/>
            <a:tileRect/>
          </a:gradFill>
          <a:ln>
            <a:noFill/>
          </a:ln>
          <a:effectLst>
            <a:outerShdw blurRad="38100" dist="25400" dir="16200000" sx="101000" sy="101000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4" name="図 13" descr="建物, 人, 女性, 立つ が含まれている画像&#10;&#10;自動的に生成された説明">
            <a:extLst>
              <a:ext uri="{FF2B5EF4-FFF2-40B4-BE49-F238E27FC236}">
                <a16:creationId xmlns:a16="http://schemas.microsoft.com/office/drawing/2014/main" id="{2BB3F933-A925-417E-AFCB-F662010AB7B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289" b="32561"/>
          <a:stretch/>
        </p:blipFill>
        <p:spPr>
          <a:xfrm flipH="1">
            <a:off x="0" y="0"/>
            <a:ext cx="6858000" cy="1789906"/>
          </a:xfrm>
          <a:custGeom>
            <a:avLst/>
            <a:gdLst>
              <a:gd name="connsiteX0" fmla="*/ 6858000 w 6858000"/>
              <a:gd name="connsiteY0" fmla="*/ 0 h 1789906"/>
              <a:gd name="connsiteX1" fmla="*/ 0 w 6858000"/>
              <a:gd name="connsiteY1" fmla="*/ 0 h 1789906"/>
              <a:gd name="connsiteX2" fmla="*/ 0 w 6858000"/>
              <a:gd name="connsiteY2" fmla="*/ 1130697 h 1789906"/>
              <a:gd name="connsiteX3" fmla="*/ 1 w 6858000"/>
              <a:gd name="connsiteY3" fmla="*/ 1130697 h 1789906"/>
              <a:gd name="connsiteX4" fmla="*/ 1 w 6858000"/>
              <a:gd name="connsiteY4" fmla="*/ 1789906 h 1789906"/>
              <a:gd name="connsiteX5" fmla="*/ 2346558 w 6858000"/>
              <a:gd name="connsiteY5" fmla="*/ 1789906 h 1789906"/>
              <a:gd name="connsiteX6" fmla="*/ 2346558 w 6858000"/>
              <a:gd name="connsiteY6" fmla="*/ 1789904 h 1789906"/>
              <a:gd name="connsiteX7" fmla="*/ 2993183 w 6858000"/>
              <a:gd name="connsiteY7" fmla="*/ 1130697 h 1789906"/>
              <a:gd name="connsiteX8" fmla="*/ 6858000 w 6858000"/>
              <a:gd name="connsiteY8" fmla="*/ 1130697 h 1789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58000" h="1789906">
                <a:moveTo>
                  <a:pt x="6858000" y="0"/>
                </a:moveTo>
                <a:lnTo>
                  <a:pt x="0" y="0"/>
                </a:lnTo>
                <a:lnTo>
                  <a:pt x="0" y="1130697"/>
                </a:lnTo>
                <a:lnTo>
                  <a:pt x="1" y="1130697"/>
                </a:lnTo>
                <a:lnTo>
                  <a:pt x="1" y="1789906"/>
                </a:lnTo>
                <a:lnTo>
                  <a:pt x="2346558" y="1789906"/>
                </a:lnTo>
                <a:lnTo>
                  <a:pt x="2346558" y="1789904"/>
                </a:lnTo>
                <a:lnTo>
                  <a:pt x="2993183" y="1130697"/>
                </a:lnTo>
                <a:lnTo>
                  <a:pt x="6858000" y="1130697"/>
                </a:lnTo>
                <a:close/>
              </a:path>
            </a:pathLst>
          </a:custGeom>
        </p:spPr>
      </p:pic>
      <p:sp>
        <p:nvSpPr>
          <p:cNvPr id="7" name="フリーフォーム: 図形 6">
            <a:extLst>
              <a:ext uri="{FF2B5EF4-FFF2-40B4-BE49-F238E27FC236}">
                <a16:creationId xmlns:a16="http://schemas.microsoft.com/office/drawing/2014/main" id="{6FEBB5B2-0FF2-45B9-908C-1B17AB7F8FD6}"/>
              </a:ext>
            </a:extLst>
          </p:cNvPr>
          <p:cNvSpPr/>
          <p:nvPr/>
        </p:nvSpPr>
        <p:spPr>
          <a:xfrm>
            <a:off x="0" y="0"/>
            <a:ext cx="6858000" cy="1789906"/>
          </a:xfrm>
          <a:custGeom>
            <a:avLst/>
            <a:gdLst>
              <a:gd name="connsiteX0" fmla="*/ 0 w 6858000"/>
              <a:gd name="connsiteY0" fmla="*/ 0 h 1000186"/>
              <a:gd name="connsiteX1" fmla="*/ 6858000 w 6858000"/>
              <a:gd name="connsiteY1" fmla="*/ 0 h 1000186"/>
              <a:gd name="connsiteX2" fmla="*/ 6858000 w 6858000"/>
              <a:gd name="connsiteY2" fmla="*/ 631825 h 1000186"/>
              <a:gd name="connsiteX3" fmla="*/ 6857999 w 6858000"/>
              <a:gd name="connsiteY3" fmla="*/ 631825 h 1000186"/>
              <a:gd name="connsiteX4" fmla="*/ 6857999 w 6858000"/>
              <a:gd name="connsiteY4" fmla="*/ 1000186 h 1000186"/>
              <a:gd name="connsiteX5" fmla="*/ 4511442 w 6858000"/>
              <a:gd name="connsiteY5" fmla="*/ 1000186 h 1000186"/>
              <a:gd name="connsiteX6" fmla="*/ 4511442 w 6858000"/>
              <a:gd name="connsiteY6" fmla="*/ 1000185 h 1000186"/>
              <a:gd name="connsiteX7" fmla="*/ 3864817 w 6858000"/>
              <a:gd name="connsiteY7" fmla="*/ 631825 h 1000186"/>
              <a:gd name="connsiteX8" fmla="*/ 0 w 6858000"/>
              <a:gd name="connsiteY8" fmla="*/ 631825 h 1000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58000" h="1000186">
                <a:moveTo>
                  <a:pt x="0" y="0"/>
                </a:moveTo>
                <a:lnTo>
                  <a:pt x="6858000" y="0"/>
                </a:lnTo>
                <a:lnTo>
                  <a:pt x="6858000" y="631825"/>
                </a:lnTo>
                <a:lnTo>
                  <a:pt x="6857999" y="631825"/>
                </a:lnTo>
                <a:lnTo>
                  <a:pt x="6857999" y="1000186"/>
                </a:lnTo>
                <a:lnTo>
                  <a:pt x="4511442" y="1000186"/>
                </a:lnTo>
                <a:lnTo>
                  <a:pt x="4511442" y="1000185"/>
                </a:lnTo>
                <a:lnTo>
                  <a:pt x="3864817" y="631825"/>
                </a:lnTo>
                <a:lnTo>
                  <a:pt x="0" y="631825"/>
                </a:lnTo>
                <a:close/>
              </a:path>
            </a:pathLst>
          </a:custGeom>
          <a:gradFill flip="none" rotWithShape="1">
            <a:gsLst>
              <a:gs pos="0">
                <a:srgbClr val="FF8211">
                  <a:alpha val="24000"/>
                </a:srgbClr>
              </a:gs>
              <a:gs pos="100000">
                <a:srgbClr val="F94949">
                  <a:alpha val="94000"/>
                </a:srgbClr>
              </a:gs>
            </a:gsLst>
            <a:lin ang="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7CC4045E-ECB7-494C-8239-64B8E1D5ACF7}"/>
              </a:ext>
            </a:extLst>
          </p:cNvPr>
          <p:cNvSpPr txBox="1"/>
          <p:nvPr/>
        </p:nvSpPr>
        <p:spPr>
          <a:xfrm>
            <a:off x="4724098" y="1238658"/>
            <a:ext cx="166744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ja-JP" altLang="en-US" sz="1600" b="1" dirty="0">
                <a:solidFill>
                  <a:schemeClr val="bg1"/>
                </a:solidFill>
              </a:rPr>
              <a:t>＊＊ ＊＊＊　様</a:t>
            </a:r>
            <a:endParaRPr kumimoji="1" lang="ja-JP" altLang="en-US" b="1" dirty="0">
              <a:solidFill>
                <a:schemeClr val="bg1"/>
              </a:solidFill>
            </a:endParaRPr>
          </a:p>
        </p:txBody>
      </p:sp>
      <p:grpSp>
        <p:nvGrpSpPr>
          <p:cNvPr id="81" name="グループ化 80">
            <a:extLst>
              <a:ext uri="{FF2B5EF4-FFF2-40B4-BE49-F238E27FC236}">
                <a16:creationId xmlns:a16="http://schemas.microsoft.com/office/drawing/2014/main" id="{C601952A-D49E-4735-B3A2-11061167C416}"/>
              </a:ext>
            </a:extLst>
          </p:cNvPr>
          <p:cNvGrpSpPr/>
          <p:nvPr/>
        </p:nvGrpSpPr>
        <p:grpSpPr>
          <a:xfrm>
            <a:off x="386571" y="2117347"/>
            <a:ext cx="5651484" cy="1089621"/>
            <a:chOff x="386571" y="2117347"/>
            <a:chExt cx="5651484" cy="1089621"/>
          </a:xfrm>
        </p:grpSpPr>
        <p:sp>
          <p:nvSpPr>
            <p:cNvPr id="29" name="テキスト ボックス 28">
              <a:extLst>
                <a:ext uri="{FF2B5EF4-FFF2-40B4-BE49-F238E27FC236}">
                  <a16:creationId xmlns:a16="http://schemas.microsoft.com/office/drawing/2014/main" id="{2B2E000D-3D51-4A1C-AF6C-072D1E1C4A7B}"/>
                </a:ext>
              </a:extLst>
            </p:cNvPr>
            <p:cNvSpPr txBox="1"/>
            <p:nvPr/>
          </p:nvSpPr>
          <p:spPr>
            <a:xfrm>
              <a:off x="2185718" y="2268249"/>
              <a:ext cx="3852337" cy="9387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1600" b="1" spc="-300" dirty="0">
                  <a:gradFill>
                    <a:gsLst>
                      <a:gs pos="0">
                        <a:srgbClr val="FF8211"/>
                      </a:gs>
                      <a:gs pos="100000">
                        <a:srgbClr val="F94949"/>
                      </a:gs>
                    </a:gsLst>
                    <a:lin ang="0" scaled="1"/>
                  </a:gradFill>
                </a:rPr>
                <a:t>プッシュアップ</a:t>
              </a:r>
              <a:r>
                <a:rPr kumimoji="1" lang="ja-JP" altLang="en-US" sz="1600" b="1" spc="-300" dirty="0"/>
                <a:t>　</a:t>
              </a:r>
              <a:r>
                <a:rPr kumimoji="1" lang="ja-JP" altLang="en-US" sz="1400" b="1" dirty="0"/>
                <a:t>部位／胸　｜＊回</a:t>
              </a:r>
              <a:r>
                <a:rPr kumimoji="1" lang="en-US" altLang="ja-JP" sz="1400" b="1" dirty="0"/>
                <a:t>×</a:t>
              </a:r>
              <a:r>
                <a:rPr kumimoji="1" lang="ja-JP" altLang="en-US" sz="1400" b="1" dirty="0"/>
                <a:t>＊セット</a:t>
              </a:r>
              <a:endParaRPr kumimoji="1" lang="en-US" altLang="ja-JP" sz="1600" b="1" dirty="0"/>
            </a:p>
            <a:p>
              <a:pPr marL="180975" indent="-180975">
                <a:spcBef>
                  <a:spcPts val="1200"/>
                </a:spcBef>
                <a:buFont typeface="Arial" panose="020B0604020202020204" pitchFamily="34" charset="0"/>
                <a:buChar char="•"/>
              </a:pPr>
              <a:r>
                <a:rPr kumimoji="1" lang="ja-JP" altLang="en-US" sz="1200" b="1" dirty="0"/>
                <a:t>ワンポイント</a:t>
              </a:r>
              <a:endParaRPr kumimoji="1" lang="en-US" altLang="ja-JP" sz="1200" b="1" dirty="0"/>
            </a:p>
            <a:p>
              <a:pPr marL="180975" indent="-180975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kumimoji="1" lang="ja-JP" altLang="en-US" sz="1200" b="1" dirty="0"/>
                <a:t>注意点など</a:t>
              </a:r>
              <a:endParaRPr kumimoji="1" lang="ja-JP" altLang="en-US" sz="1100" b="1" dirty="0"/>
            </a:p>
          </p:txBody>
        </p:sp>
        <p:grpSp>
          <p:nvGrpSpPr>
            <p:cNvPr id="76" name="グループ化 75">
              <a:extLst>
                <a:ext uri="{FF2B5EF4-FFF2-40B4-BE49-F238E27FC236}">
                  <a16:creationId xmlns:a16="http://schemas.microsoft.com/office/drawing/2014/main" id="{339A3980-ABE2-41CB-8349-5639B1B1B8D9}"/>
                </a:ext>
              </a:extLst>
            </p:cNvPr>
            <p:cNvGrpSpPr/>
            <p:nvPr/>
          </p:nvGrpSpPr>
          <p:grpSpPr>
            <a:xfrm>
              <a:off x="386571" y="2117347"/>
              <a:ext cx="1711871" cy="1025893"/>
              <a:chOff x="386571" y="2117347"/>
              <a:chExt cx="1711871" cy="1025893"/>
            </a:xfrm>
          </p:grpSpPr>
          <p:sp>
            <p:nvSpPr>
              <p:cNvPr id="24" name="四角形: 角を丸くする 23">
                <a:extLst>
                  <a:ext uri="{FF2B5EF4-FFF2-40B4-BE49-F238E27FC236}">
                    <a16:creationId xmlns:a16="http://schemas.microsoft.com/office/drawing/2014/main" id="{8B6779E0-265C-46FA-A54E-24E9EC27DDD3}"/>
                  </a:ext>
                </a:extLst>
              </p:cNvPr>
              <p:cNvSpPr/>
              <p:nvPr/>
            </p:nvSpPr>
            <p:spPr>
              <a:xfrm>
                <a:off x="549272" y="2271832"/>
                <a:ext cx="1549170" cy="871408"/>
              </a:xfrm>
              <a:prstGeom prst="roundRect">
                <a:avLst>
                  <a:gd name="adj" fmla="val 6726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76200" dist="38100" dir="2700000" algn="tl" rotWithShape="0">
                  <a:prstClr val="black">
                    <a:alpha val="33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pic>
            <p:nvPicPr>
              <p:cNvPr id="47" name="図 46">
                <a:extLst>
                  <a:ext uri="{FF2B5EF4-FFF2-40B4-BE49-F238E27FC236}">
                    <a16:creationId xmlns:a16="http://schemas.microsoft.com/office/drawing/2014/main" id="{10AD619A-3988-41DB-A58E-BD54AADAA3B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9945" y="2422189"/>
                <a:ext cx="984250" cy="628650"/>
              </a:xfrm>
              <a:prstGeom prst="rect">
                <a:avLst/>
              </a:prstGeom>
            </p:spPr>
          </p:pic>
          <p:grpSp>
            <p:nvGrpSpPr>
              <p:cNvPr id="56" name="グループ化 55">
                <a:extLst>
                  <a:ext uri="{FF2B5EF4-FFF2-40B4-BE49-F238E27FC236}">
                    <a16:creationId xmlns:a16="http://schemas.microsoft.com/office/drawing/2014/main" id="{E9D2CC85-B8EE-4191-8CC2-7AF877B28B3B}"/>
                  </a:ext>
                </a:extLst>
              </p:cNvPr>
              <p:cNvGrpSpPr/>
              <p:nvPr/>
            </p:nvGrpSpPr>
            <p:grpSpPr>
              <a:xfrm>
                <a:off x="386571" y="2117347"/>
                <a:ext cx="304842" cy="304842"/>
                <a:chOff x="419462" y="2154667"/>
                <a:chExt cx="304842" cy="304842"/>
              </a:xfrm>
            </p:grpSpPr>
            <p:sp>
              <p:nvSpPr>
                <p:cNvPr id="54" name="楕円 53">
                  <a:extLst>
                    <a:ext uri="{FF2B5EF4-FFF2-40B4-BE49-F238E27FC236}">
                      <a16:creationId xmlns:a16="http://schemas.microsoft.com/office/drawing/2014/main" id="{974A2EED-3A4B-4A9A-A26A-3F241FA5A249}"/>
                    </a:ext>
                  </a:extLst>
                </p:cNvPr>
                <p:cNvSpPr/>
                <p:nvPr/>
              </p:nvSpPr>
              <p:spPr>
                <a:xfrm>
                  <a:off x="419462" y="2154667"/>
                  <a:ext cx="304842" cy="304842"/>
                </a:xfrm>
                <a:prstGeom prst="ellipse">
                  <a:avLst/>
                </a:prstGeom>
                <a:gradFill>
                  <a:gsLst>
                    <a:gs pos="0">
                      <a:srgbClr val="FF8211"/>
                    </a:gs>
                    <a:gs pos="100000">
                      <a:srgbClr val="F94949"/>
                    </a:gs>
                  </a:gsLst>
                  <a:lin ang="0" scaled="1"/>
                </a:gradFill>
                <a:ln>
                  <a:noFill/>
                </a:ln>
                <a:effectLst>
                  <a:outerShdw blurRad="381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55" name="楕円 54">
                  <a:extLst>
                    <a:ext uri="{FF2B5EF4-FFF2-40B4-BE49-F238E27FC236}">
                      <a16:creationId xmlns:a16="http://schemas.microsoft.com/office/drawing/2014/main" id="{2ED5EC94-E05B-416A-9131-22A37A304EEB}"/>
                    </a:ext>
                  </a:extLst>
                </p:cNvPr>
                <p:cNvSpPr/>
                <p:nvPr/>
              </p:nvSpPr>
              <p:spPr>
                <a:xfrm>
                  <a:off x="461174" y="2194860"/>
                  <a:ext cx="221418" cy="22141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38100" dist="38100" dir="2700000" algn="tl" rotWithShape="0">
                    <a:prstClr val="black">
                      <a:alpha val="37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kumimoji="1" lang="en-US" altLang="ja-JP" sz="1200" b="1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ea"/>
                    </a:rPr>
                    <a:t>1</a:t>
                  </a:r>
                  <a:endParaRPr kumimoji="1" lang="ja-JP" altLang="en-US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endParaRPr>
                </a:p>
              </p:txBody>
            </p:sp>
          </p:grpSp>
        </p:grpSp>
      </p:grpSp>
      <p:grpSp>
        <p:nvGrpSpPr>
          <p:cNvPr id="48" name="グループ化 47">
            <a:extLst>
              <a:ext uri="{FF2B5EF4-FFF2-40B4-BE49-F238E27FC236}">
                <a16:creationId xmlns:a16="http://schemas.microsoft.com/office/drawing/2014/main" id="{DD5BE8B7-20E6-4DBD-BC6C-AD83CBCA9948}"/>
              </a:ext>
            </a:extLst>
          </p:cNvPr>
          <p:cNvGrpSpPr/>
          <p:nvPr/>
        </p:nvGrpSpPr>
        <p:grpSpPr>
          <a:xfrm>
            <a:off x="386571" y="3467718"/>
            <a:ext cx="5651484" cy="1089621"/>
            <a:chOff x="386571" y="2117347"/>
            <a:chExt cx="5651484" cy="1089621"/>
          </a:xfrm>
        </p:grpSpPr>
        <p:sp>
          <p:nvSpPr>
            <p:cNvPr id="49" name="テキスト ボックス 48">
              <a:extLst>
                <a:ext uri="{FF2B5EF4-FFF2-40B4-BE49-F238E27FC236}">
                  <a16:creationId xmlns:a16="http://schemas.microsoft.com/office/drawing/2014/main" id="{247D8C5E-078C-43E2-BBE5-8622F46DAA92}"/>
                </a:ext>
              </a:extLst>
            </p:cNvPr>
            <p:cNvSpPr txBox="1"/>
            <p:nvPr/>
          </p:nvSpPr>
          <p:spPr>
            <a:xfrm>
              <a:off x="2185718" y="2268249"/>
              <a:ext cx="3852337" cy="9387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1600" b="1" spc="-300" dirty="0">
                  <a:gradFill>
                    <a:gsLst>
                      <a:gs pos="0">
                        <a:srgbClr val="FF8211"/>
                      </a:gs>
                      <a:gs pos="100000">
                        <a:srgbClr val="F94949"/>
                      </a:gs>
                    </a:gsLst>
                    <a:lin ang="0" scaled="1"/>
                  </a:gradFill>
                </a:rPr>
                <a:t>プッシュアップ</a:t>
              </a:r>
              <a:r>
                <a:rPr kumimoji="1" lang="ja-JP" altLang="en-US" sz="1600" b="1" spc="-300" dirty="0"/>
                <a:t>　</a:t>
              </a:r>
              <a:r>
                <a:rPr kumimoji="1" lang="ja-JP" altLang="en-US" sz="1400" b="1" dirty="0"/>
                <a:t>部位／胸　｜＊回</a:t>
              </a:r>
              <a:r>
                <a:rPr kumimoji="1" lang="en-US" altLang="ja-JP" sz="1400" b="1" dirty="0"/>
                <a:t>×</a:t>
              </a:r>
              <a:r>
                <a:rPr kumimoji="1" lang="ja-JP" altLang="en-US" sz="1400" b="1" dirty="0"/>
                <a:t>＊セット</a:t>
              </a:r>
              <a:endParaRPr kumimoji="1" lang="en-US" altLang="ja-JP" sz="1600" b="1" dirty="0"/>
            </a:p>
            <a:p>
              <a:pPr marL="180975" indent="-180975">
                <a:spcBef>
                  <a:spcPts val="1200"/>
                </a:spcBef>
                <a:buFont typeface="Arial" panose="020B0604020202020204" pitchFamily="34" charset="0"/>
                <a:buChar char="•"/>
              </a:pPr>
              <a:r>
                <a:rPr kumimoji="1" lang="ja-JP" altLang="en-US" sz="1200" b="1" dirty="0"/>
                <a:t>ワンポイント</a:t>
              </a:r>
              <a:endParaRPr kumimoji="1" lang="en-US" altLang="ja-JP" sz="1200" b="1" dirty="0"/>
            </a:p>
            <a:p>
              <a:pPr marL="180975" indent="-180975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kumimoji="1" lang="ja-JP" altLang="en-US" sz="1200" b="1" dirty="0"/>
                <a:t>注意点など</a:t>
              </a:r>
              <a:endParaRPr kumimoji="1" lang="ja-JP" altLang="en-US" sz="1100" b="1" dirty="0"/>
            </a:p>
          </p:txBody>
        </p:sp>
        <p:grpSp>
          <p:nvGrpSpPr>
            <p:cNvPr id="50" name="グループ化 49">
              <a:extLst>
                <a:ext uri="{FF2B5EF4-FFF2-40B4-BE49-F238E27FC236}">
                  <a16:creationId xmlns:a16="http://schemas.microsoft.com/office/drawing/2014/main" id="{E89E84E6-EE4B-412A-907E-B17A46DCE472}"/>
                </a:ext>
              </a:extLst>
            </p:cNvPr>
            <p:cNvGrpSpPr/>
            <p:nvPr/>
          </p:nvGrpSpPr>
          <p:grpSpPr>
            <a:xfrm>
              <a:off x="386571" y="2117347"/>
              <a:ext cx="1711871" cy="1025893"/>
              <a:chOff x="386571" y="2117347"/>
              <a:chExt cx="1711871" cy="1025893"/>
            </a:xfrm>
          </p:grpSpPr>
          <p:sp>
            <p:nvSpPr>
              <p:cNvPr id="51" name="四角形: 角を丸くする 50">
                <a:extLst>
                  <a:ext uri="{FF2B5EF4-FFF2-40B4-BE49-F238E27FC236}">
                    <a16:creationId xmlns:a16="http://schemas.microsoft.com/office/drawing/2014/main" id="{014B7194-D1D8-42AD-B9FF-C8A60C0F967B}"/>
                  </a:ext>
                </a:extLst>
              </p:cNvPr>
              <p:cNvSpPr/>
              <p:nvPr/>
            </p:nvSpPr>
            <p:spPr>
              <a:xfrm>
                <a:off x="549272" y="2271832"/>
                <a:ext cx="1549170" cy="871408"/>
              </a:xfrm>
              <a:prstGeom prst="roundRect">
                <a:avLst>
                  <a:gd name="adj" fmla="val 6726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76200" dist="38100" dir="2700000" algn="tl" rotWithShape="0">
                  <a:prstClr val="black">
                    <a:alpha val="33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pic>
            <p:nvPicPr>
              <p:cNvPr id="52" name="図 51">
                <a:extLst>
                  <a:ext uri="{FF2B5EF4-FFF2-40B4-BE49-F238E27FC236}">
                    <a16:creationId xmlns:a16="http://schemas.microsoft.com/office/drawing/2014/main" id="{158E610C-7701-4692-BADC-96D439D4F23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9945" y="2422189"/>
                <a:ext cx="984250" cy="628650"/>
              </a:xfrm>
              <a:prstGeom prst="rect">
                <a:avLst/>
              </a:prstGeom>
            </p:spPr>
          </p:pic>
          <p:grpSp>
            <p:nvGrpSpPr>
              <p:cNvPr id="60" name="グループ化 59">
                <a:extLst>
                  <a:ext uri="{FF2B5EF4-FFF2-40B4-BE49-F238E27FC236}">
                    <a16:creationId xmlns:a16="http://schemas.microsoft.com/office/drawing/2014/main" id="{F86AECFC-E947-487F-A2BB-D628FE762324}"/>
                  </a:ext>
                </a:extLst>
              </p:cNvPr>
              <p:cNvGrpSpPr/>
              <p:nvPr/>
            </p:nvGrpSpPr>
            <p:grpSpPr>
              <a:xfrm>
                <a:off x="386571" y="2117347"/>
                <a:ext cx="304842" cy="304842"/>
                <a:chOff x="419462" y="2154667"/>
                <a:chExt cx="304842" cy="304842"/>
              </a:xfrm>
            </p:grpSpPr>
            <p:sp>
              <p:nvSpPr>
                <p:cNvPr id="61" name="楕円 60">
                  <a:extLst>
                    <a:ext uri="{FF2B5EF4-FFF2-40B4-BE49-F238E27FC236}">
                      <a16:creationId xmlns:a16="http://schemas.microsoft.com/office/drawing/2014/main" id="{5FF30E1E-784B-466F-B9E8-C5CAE5FD97E1}"/>
                    </a:ext>
                  </a:extLst>
                </p:cNvPr>
                <p:cNvSpPr/>
                <p:nvPr/>
              </p:nvSpPr>
              <p:spPr>
                <a:xfrm>
                  <a:off x="419462" y="2154667"/>
                  <a:ext cx="304842" cy="304842"/>
                </a:xfrm>
                <a:prstGeom prst="ellipse">
                  <a:avLst/>
                </a:prstGeom>
                <a:gradFill>
                  <a:gsLst>
                    <a:gs pos="0">
                      <a:srgbClr val="FF8211"/>
                    </a:gs>
                    <a:gs pos="100000">
                      <a:srgbClr val="F94949"/>
                    </a:gs>
                  </a:gsLst>
                  <a:lin ang="0" scaled="1"/>
                </a:gradFill>
                <a:ln>
                  <a:noFill/>
                </a:ln>
                <a:effectLst>
                  <a:outerShdw blurRad="381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62" name="楕円 61">
                  <a:extLst>
                    <a:ext uri="{FF2B5EF4-FFF2-40B4-BE49-F238E27FC236}">
                      <a16:creationId xmlns:a16="http://schemas.microsoft.com/office/drawing/2014/main" id="{F98B976D-10CE-4454-B8F8-F1FAA73E4B96}"/>
                    </a:ext>
                  </a:extLst>
                </p:cNvPr>
                <p:cNvSpPr/>
                <p:nvPr/>
              </p:nvSpPr>
              <p:spPr>
                <a:xfrm>
                  <a:off x="461174" y="2194860"/>
                  <a:ext cx="221418" cy="22141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38100" dist="38100" dir="2700000" algn="tl" rotWithShape="0">
                    <a:prstClr val="black">
                      <a:alpha val="37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kumimoji="1" lang="en-US" altLang="ja-JP" sz="1200" b="1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ea"/>
                    </a:rPr>
                    <a:t>2</a:t>
                  </a:r>
                  <a:endParaRPr kumimoji="1" lang="ja-JP" altLang="en-US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endParaRPr>
                </a:p>
              </p:txBody>
            </p:sp>
          </p:grpSp>
        </p:grpSp>
      </p:grpSp>
      <p:grpSp>
        <p:nvGrpSpPr>
          <p:cNvPr id="75" name="グループ化 74">
            <a:extLst>
              <a:ext uri="{FF2B5EF4-FFF2-40B4-BE49-F238E27FC236}">
                <a16:creationId xmlns:a16="http://schemas.microsoft.com/office/drawing/2014/main" id="{54E31027-6952-4232-922D-83D9C3BA8669}"/>
              </a:ext>
            </a:extLst>
          </p:cNvPr>
          <p:cNvGrpSpPr/>
          <p:nvPr/>
        </p:nvGrpSpPr>
        <p:grpSpPr>
          <a:xfrm>
            <a:off x="386571" y="4818089"/>
            <a:ext cx="5651484" cy="1089621"/>
            <a:chOff x="386571" y="2117347"/>
            <a:chExt cx="5651484" cy="1089621"/>
          </a:xfrm>
        </p:grpSpPr>
        <p:sp>
          <p:nvSpPr>
            <p:cNvPr id="77" name="テキスト ボックス 76">
              <a:extLst>
                <a:ext uri="{FF2B5EF4-FFF2-40B4-BE49-F238E27FC236}">
                  <a16:creationId xmlns:a16="http://schemas.microsoft.com/office/drawing/2014/main" id="{5A5BBC42-B4E0-45D3-AC2B-00BA9C372EEE}"/>
                </a:ext>
              </a:extLst>
            </p:cNvPr>
            <p:cNvSpPr txBox="1"/>
            <p:nvPr/>
          </p:nvSpPr>
          <p:spPr>
            <a:xfrm>
              <a:off x="2185718" y="2268249"/>
              <a:ext cx="3852337" cy="9387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1600" b="1" spc="-300" dirty="0">
                  <a:gradFill>
                    <a:gsLst>
                      <a:gs pos="0">
                        <a:srgbClr val="FF8211"/>
                      </a:gs>
                      <a:gs pos="100000">
                        <a:srgbClr val="F94949"/>
                      </a:gs>
                    </a:gsLst>
                    <a:lin ang="0" scaled="1"/>
                  </a:gradFill>
                </a:rPr>
                <a:t>プッシュアップ</a:t>
              </a:r>
              <a:r>
                <a:rPr kumimoji="1" lang="ja-JP" altLang="en-US" sz="1600" b="1" spc="-300" dirty="0"/>
                <a:t>　</a:t>
              </a:r>
              <a:r>
                <a:rPr kumimoji="1" lang="ja-JP" altLang="en-US" sz="1400" b="1" dirty="0"/>
                <a:t>部位／胸　｜＊回</a:t>
              </a:r>
              <a:r>
                <a:rPr kumimoji="1" lang="en-US" altLang="ja-JP" sz="1400" b="1" dirty="0"/>
                <a:t>×</a:t>
              </a:r>
              <a:r>
                <a:rPr kumimoji="1" lang="ja-JP" altLang="en-US" sz="1400" b="1" dirty="0"/>
                <a:t>＊セット</a:t>
              </a:r>
              <a:endParaRPr kumimoji="1" lang="en-US" altLang="ja-JP" sz="1600" b="1" dirty="0"/>
            </a:p>
            <a:p>
              <a:pPr marL="180975" indent="-180975">
                <a:spcBef>
                  <a:spcPts val="1200"/>
                </a:spcBef>
                <a:buFont typeface="Arial" panose="020B0604020202020204" pitchFamily="34" charset="0"/>
                <a:buChar char="•"/>
              </a:pPr>
              <a:r>
                <a:rPr kumimoji="1" lang="ja-JP" altLang="en-US" sz="1200" b="1" dirty="0"/>
                <a:t>ワンポイント</a:t>
              </a:r>
              <a:endParaRPr kumimoji="1" lang="en-US" altLang="ja-JP" sz="1200" b="1" dirty="0"/>
            </a:p>
            <a:p>
              <a:pPr marL="180975" indent="-180975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kumimoji="1" lang="ja-JP" altLang="en-US" sz="1200" b="1" dirty="0"/>
                <a:t>注意点など</a:t>
              </a:r>
              <a:endParaRPr kumimoji="1" lang="ja-JP" altLang="en-US" sz="1100" b="1" dirty="0"/>
            </a:p>
          </p:txBody>
        </p:sp>
        <p:grpSp>
          <p:nvGrpSpPr>
            <p:cNvPr id="82" name="グループ化 81">
              <a:extLst>
                <a:ext uri="{FF2B5EF4-FFF2-40B4-BE49-F238E27FC236}">
                  <a16:creationId xmlns:a16="http://schemas.microsoft.com/office/drawing/2014/main" id="{38815B58-DCAD-468F-9096-6E64B2439759}"/>
                </a:ext>
              </a:extLst>
            </p:cNvPr>
            <p:cNvGrpSpPr/>
            <p:nvPr/>
          </p:nvGrpSpPr>
          <p:grpSpPr>
            <a:xfrm>
              <a:off x="386571" y="2117347"/>
              <a:ext cx="1711871" cy="1025893"/>
              <a:chOff x="386571" y="2117347"/>
              <a:chExt cx="1711871" cy="1025893"/>
            </a:xfrm>
          </p:grpSpPr>
          <p:sp>
            <p:nvSpPr>
              <p:cNvPr id="83" name="四角形: 角を丸くする 82">
                <a:extLst>
                  <a:ext uri="{FF2B5EF4-FFF2-40B4-BE49-F238E27FC236}">
                    <a16:creationId xmlns:a16="http://schemas.microsoft.com/office/drawing/2014/main" id="{C23ADE6A-D9E3-4C25-89FD-3FB1E3155C0E}"/>
                  </a:ext>
                </a:extLst>
              </p:cNvPr>
              <p:cNvSpPr/>
              <p:nvPr/>
            </p:nvSpPr>
            <p:spPr>
              <a:xfrm>
                <a:off x="549272" y="2271832"/>
                <a:ext cx="1549170" cy="871408"/>
              </a:xfrm>
              <a:prstGeom prst="roundRect">
                <a:avLst>
                  <a:gd name="adj" fmla="val 6726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76200" dist="38100" dir="2700000" algn="tl" rotWithShape="0">
                  <a:prstClr val="black">
                    <a:alpha val="33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pic>
            <p:nvPicPr>
              <p:cNvPr id="84" name="図 83">
                <a:extLst>
                  <a:ext uri="{FF2B5EF4-FFF2-40B4-BE49-F238E27FC236}">
                    <a16:creationId xmlns:a16="http://schemas.microsoft.com/office/drawing/2014/main" id="{2DDED816-1E92-4ECB-A1C9-095E04C4D48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9945" y="2422189"/>
                <a:ext cx="984250" cy="628650"/>
              </a:xfrm>
              <a:prstGeom prst="rect">
                <a:avLst/>
              </a:prstGeom>
            </p:spPr>
          </p:pic>
          <p:grpSp>
            <p:nvGrpSpPr>
              <p:cNvPr id="85" name="グループ化 84">
                <a:extLst>
                  <a:ext uri="{FF2B5EF4-FFF2-40B4-BE49-F238E27FC236}">
                    <a16:creationId xmlns:a16="http://schemas.microsoft.com/office/drawing/2014/main" id="{11E83E4E-B8D5-47FD-B6FE-4EDDEC44EFF4}"/>
                  </a:ext>
                </a:extLst>
              </p:cNvPr>
              <p:cNvGrpSpPr/>
              <p:nvPr/>
            </p:nvGrpSpPr>
            <p:grpSpPr>
              <a:xfrm>
                <a:off x="386571" y="2117347"/>
                <a:ext cx="304842" cy="304842"/>
                <a:chOff x="419462" y="2154667"/>
                <a:chExt cx="304842" cy="304842"/>
              </a:xfrm>
            </p:grpSpPr>
            <p:sp>
              <p:nvSpPr>
                <p:cNvPr id="86" name="楕円 85">
                  <a:extLst>
                    <a:ext uri="{FF2B5EF4-FFF2-40B4-BE49-F238E27FC236}">
                      <a16:creationId xmlns:a16="http://schemas.microsoft.com/office/drawing/2014/main" id="{980EBDB5-BFC2-4789-ABB7-4CF20778A680}"/>
                    </a:ext>
                  </a:extLst>
                </p:cNvPr>
                <p:cNvSpPr/>
                <p:nvPr/>
              </p:nvSpPr>
              <p:spPr>
                <a:xfrm>
                  <a:off x="419462" y="2154667"/>
                  <a:ext cx="304842" cy="304842"/>
                </a:xfrm>
                <a:prstGeom prst="ellipse">
                  <a:avLst/>
                </a:prstGeom>
                <a:gradFill>
                  <a:gsLst>
                    <a:gs pos="0">
                      <a:srgbClr val="FF8211"/>
                    </a:gs>
                    <a:gs pos="100000">
                      <a:srgbClr val="F94949"/>
                    </a:gs>
                  </a:gsLst>
                  <a:lin ang="0" scaled="1"/>
                </a:gradFill>
                <a:ln>
                  <a:noFill/>
                </a:ln>
                <a:effectLst>
                  <a:outerShdw blurRad="381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87" name="楕円 86">
                  <a:extLst>
                    <a:ext uri="{FF2B5EF4-FFF2-40B4-BE49-F238E27FC236}">
                      <a16:creationId xmlns:a16="http://schemas.microsoft.com/office/drawing/2014/main" id="{A20CC486-CF8D-4E32-B72A-728C6BC11660}"/>
                    </a:ext>
                  </a:extLst>
                </p:cNvPr>
                <p:cNvSpPr/>
                <p:nvPr/>
              </p:nvSpPr>
              <p:spPr>
                <a:xfrm>
                  <a:off x="461174" y="2194860"/>
                  <a:ext cx="221418" cy="22141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38100" dist="38100" dir="2700000" algn="tl" rotWithShape="0">
                    <a:prstClr val="black">
                      <a:alpha val="37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kumimoji="1" lang="en-US" altLang="ja-JP" sz="1200" b="1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ea"/>
                    </a:rPr>
                    <a:t>3</a:t>
                  </a:r>
                  <a:endParaRPr kumimoji="1" lang="ja-JP" altLang="en-US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endParaRPr>
                </a:p>
              </p:txBody>
            </p:sp>
          </p:grpSp>
        </p:grpSp>
      </p:grpSp>
      <p:grpSp>
        <p:nvGrpSpPr>
          <p:cNvPr id="88" name="グループ化 87">
            <a:extLst>
              <a:ext uri="{FF2B5EF4-FFF2-40B4-BE49-F238E27FC236}">
                <a16:creationId xmlns:a16="http://schemas.microsoft.com/office/drawing/2014/main" id="{6C57E572-2894-4172-B66C-43A969648392}"/>
              </a:ext>
            </a:extLst>
          </p:cNvPr>
          <p:cNvGrpSpPr/>
          <p:nvPr/>
        </p:nvGrpSpPr>
        <p:grpSpPr>
          <a:xfrm>
            <a:off x="386571" y="6168460"/>
            <a:ext cx="5651484" cy="1089621"/>
            <a:chOff x="386571" y="2117347"/>
            <a:chExt cx="5651484" cy="1089621"/>
          </a:xfrm>
        </p:grpSpPr>
        <p:sp>
          <p:nvSpPr>
            <p:cNvPr id="89" name="テキスト ボックス 88">
              <a:extLst>
                <a:ext uri="{FF2B5EF4-FFF2-40B4-BE49-F238E27FC236}">
                  <a16:creationId xmlns:a16="http://schemas.microsoft.com/office/drawing/2014/main" id="{192CC74F-2536-4F55-9B12-8FB8518969CD}"/>
                </a:ext>
              </a:extLst>
            </p:cNvPr>
            <p:cNvSpPr txBox="1"/>
            <p:nvPr/>
          </p:nvSpPr>
          <p:spPr>
            <a:xfrm>
              <a:off x="2185718" y="2268249"/>
              <a:ext cx="3852337" cy="9387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1600" b="1" spc="-300" dirty="0">
                  <a:gradFill>
                    <a:gsLst>
                      <a:gs pos="0">
                        <a:srgbClr val="FF8211"/>
                      </a:gs>
                      <a:gs pos="100000">
                        <a:srgbClr val="F94949"/>
                      </a:gs>
                    </a:gsLst>
                    <a:lin ang="0" scaled="1"/>
                  </a:gradFill>
                </a:rPr>
                <a:t>プッシュアップ</a:t>
              </a:r>
              <a:r>
                <a:rPr kumimoji="1" lang="ja-JP" altLang="en-US" sz="1600" b="1" spc="-300" dirty="0"/>
                <a:t>　</a:t>
              </a:r>
              <a:r>
                <a:rPr kumimoji="1" lang="ja-JP" altLang="en-US" sz="1400" b="1" dirty="0"/>
                <a:t>部位／胸　｜＊回</a:t>
              </a:r>
              <a:r>
                <a:rPr kumimoji="1" lang="en-US" altLang="ja-JP" sz="1400" b="1" dirty="0"/>
                <a:t>×</a:t>
              </a:r>
              <a:r>
                <a:rPr kumimoji="1" lang="ja-JP" altLang="en-US" sz="1400" b="1" dirty="0"/>
                <a:t>＊セット</a:t>
              </a:r>
              <a:endParaRPr kumimoji="1" lang="en-US" altLang="ja-JP" sz="1600" b="1" dirty="0"/>
            </a:p>
            <a:p>
              <a:pPr marL="180975" indent="-180975">
                <a:spcBef>
                  <a:spcPts val="1200"/>
                </a:spcBef>
                <a:buFont typeface="Arial" panose="020B0604020202020204" pitchFamily="34" charset="0"/>
                <a:buChar char="•"/>
              </a:pPr>
              <a:r>
                <a:rPr kumimoji="1" lang="ja-JP" altLang="en-US" sz="1200" b="1" dirty="0"/>
                <a:t>ワンポイント</a:t>
              </a:r>
              <a:endParaRPr kumimoji="1" lang="en-US" altLang="ja-JP" sz="1200" b="1" dirty="0"/>
            </a:p>
            <a:p>
              <a:pPr marL="180975" indent="-180975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kumimoji="1" lang="ja-JP" altLang="en-US" sz="1200" b="1" dirty="0"/>
                <a:t>注意点など</a:t>
              </a:r>
              <a:endParaRPr kumimoji="1" lang="ja-JP" altLang="en-US" sz="1100" b="1" dirty="0"/>
            </a:p>
          </p:txBody>
        </p:sp>
        <p:grpSp>
          <p:nvGrpSpPr>
            <p:cNvPr id="90" name="グループ化 89">
              <a:extLst>
                <a:ext uri="{FF2B5EF4-FFF2-40B4-BE49-F238E27FC236}">
                  <a16:creationId xmlns:a16="http://schemas.microsoft.com/office/drawing/2014/main" id="{40848026-89F3-4610-B852-49D4F1164F71}"/>
                </a:ext>
              </a:extLst>
            </p:cNvPr>
            <p:cNvGrpSpPr/>
            <p:nvPr/>
          </p:nvGrpSpPr>
          <p:grpSpPr>
            <a:xfrm>
              <a:off x="386571" y="2117347"/>
              <a:ext cx="1711871" cy="1025893"/>
              <a:chOff x="386571" y="2117347"/>
              <a:chExt cx="1711871" cy="1025893"/>
            </a:xfrm>
          </p:grpSpPr>
          <p:sp>
            <p:nvSpPr>
              <p:cNvPr id="91" name="四角形: 角を丸くする 90">
                <a:extLst>
                  <a:ext uri="{FF2B5EF4-FFF2-40B4-BE49-F238E27FC236}">
                    <a16:creationId xmlns:a16="http://schemas.microsoft.com/office/drawing/2014/main" id="{CC0D9B9B-3F01-40F7-B77D-8604B8ABAE0C}"/>
                  </a:ext>
                </a:extLst>
              </p:cNvPr>
              <p:cNvSpPr/>
              <p:nvPr/>
            </p:nvSpPr>
            <p:spPr>
              <a:xfrm>
                <a:off x="549272" y="2271832"/>
                <a:ext cx="1549170" cy="871408"/>
              </a:xfrm>
              <a:prstGeom prst="roundRect">
                <a:avLst>
                  <a:gd name="adj" fmla="val 6726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76200" dist="38100" dir="2700000" algn="tl" rotWithShape="0">
                  <a:prstClr val="black">
                    <a:alpha val="33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pic>
            <p:nvPicPr>
              <p:cNvPr id="92" name="図 91">
                <a:extLst>
                  <a:ext uri="{FF2B5EF4-FFF2-40B4-BE49-F238E27FC236}">
                    <a16:creationId xmlns:a16="http://schemas.microsoft.com/office/drawing/2014/main" id="{04BC1D48-BA8D-4D02-96B4-BB884303823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9945" y="2422189"/>
                <a:ext cx="984250" cy="628650"/>
              </a:xfrm>
              <a:prstGeom prst="rect">
                <a:avLst/>
              </a:prstGeom>
            </p:spPr>
          </p:pic>
          <p:grpSp>
            <p:nvGrpSpPr>
              <p:cNvPr id="93" name="グループ化 92">
                <a:extLst>
                  <a:ext uri="{FF2B5EF4-FFF2-40B4-BE49-F238E27FC236}">
                    <a16:creationId xmlns:a16="http://schemas.microsoft.com/office/drawing/2014/main" id="{AB536A82-30B5-47E3-89B6-BA965C2F8A1C}"/>
                  </a:ext>
                </a:extLst>
              </p:cNvPr>
              <p:cNvGrpSpPr/>
              <p:nvPr/>
            </p:nvGrpSpPr>
            <p:grpSpPr>
              <a:xfrm>
                <a:off x="386571" y="2117347"/>
                <a:ext cx="304842" cy="304842"/>
                <a:chOff x="419462" y="2154667"/>
                <a:chExt cx="304842" cy="304842"/>
              </a:xfrm>
            </p:grpSpPr>
            <p:sp>
              <p:nvSpPr>
                <p:cNvPr id="94" name="楕円 93">
                  <a:extLst>
                    <a:ext uri="{FF2B5EF4-FFF2-40B4-BE49-F238E27FC236}">
                      <a16:creationId xmlns:a16="http://schemas.microsoft.com/office/drawing/2014/main" id="{B7A821CE-21F1-4C71-979E-4B3E044A655D}"/>
                    </a:ext>
                  </a:extLst>
                </p:cNvPr>
                <p:cNvSpPr/>
                <p:nvPr/>
              </p:nvSpPr>
              <p:spPr>
                <a:xfrm>
                  <a:off x="419462" y="2154667"/>
                  <a:ext cx="304842" cy="304842"/>
                </a:xfrm>
                <a:prstGeom prst="ellipse">
                  <a:avLst/>
                </a:prstGeom>
                <a:gradFill>
                  <a:gsLst>
                    <a:gs pos="0">
                      <a:srgbClr val="FF8211"/>
                    </a:gs>
                    <a:gs pos="100000">
                      <a:srgbClr val="F94949"/>
                    </a:gs>
                  </a:gsLst>
                  <a:lin ang="0" scaled="1"/>
                </a:gradFill>
                <a:ln>
                  <a:noFill/>
                </a:ln>
                <a:effectLst>
                  <a:outerShdw blurRad="381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95" name="楕円 94">
                  <a:extLst>
                    <a:ext uri="{FF2B5EF4-FFF2-40B4-BE49-F238E27FC236}">
                      <a16:creationId xmlns:a16="http://schemas.microsoft.com/office/drawing/2014/main" id="{0E6D9CE7-4EEA-41AA-9331-D0C37A5FBB40}"/>
                    </a:ext>
                  </a:extLst>
                </p:cNvPr>
                <p:cNvSpPr/>
                <p:nvPr/>
              </p:nvSpPr>
              <p:spPr>
                <a:xfrm>
                  <a:off x="461174" y="2194860"/>
                  <a:ext cx="221418" cy="22141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38100" dist="38100" dir="2700000" algn="tl" rotWithShape="0">
                    <a:prstClr val="black">
                      <a:alpha val="37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kumimoji="1" lang="en-US" altLang="ja-JP" sz="1200" b="1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ea"/>
                    </a:rPr>
                    <a:t>4</a:t>
                  </a:r>
                  <a:endParaRPr kumimoji="1" lang="ja-JP" altLang="en-US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endParaRPr>
                </a:p>
              </p:txBody>
            </p:sp>
          </p:grpSp>
        </p:grpSp>
      </p:grpSp>
      <p:grpSp>
        <p:nvGrpSpPr>
          <p:cNvPr id="96" name="グループ化 95">
            <a:extLst>
              <a:ext uri="{FF2B5EF4-FFF2-40B4-BE49-F238E27FC236}">
                <a16:creationId xmlns:a16="http://schemas.microsoft.com/office/drawing/2014/main" id="{6716CC29-D560-4C74-8503-0EB7C71693B1}"/>
              </a:ext>
            </a:extLst>
          </p:cNvPr>
          <p:cNvGrpSpPr/>
          <p:nvPr/>
        </p:nvGrpSpPr>
        <p:grpSpPr>
          <a:xfrm>
            <a:off x="386571" y="7518831"/>
            <a:ext cx="5651484" cy="1089621"/>
            <a:chOff x="386571" y="2117347"/>
            <a:chExt cx="5651484" cy="1089621"/>
          </a:xfrm>
        </p:grpSpPr>
        <p:sp>
          <p:nvSpPr>
            <p:cNvPr id="97" name="テキスト ボックス 96">
              <a:extLst>
                <a:ext uri="{FF2B5EF4-FFF2-40B4-BE49-F238E27FC236}">
                  <a16:creationId xmlns:a16="http://schemas.microsoft.com/office/drawing/2014/main" id="{6F4C5949-F947-426D-9133-41CF08754006}"/>
                </a:ext>
              </a:extLst>
            </p:cNvPr>
            <p:cNvSpPr txBox="1"/>
            <p:nvPr/>
          </p:nvSpPr>
          <p:spPr>
            <a:xfrm>
              <a:off x="2185718" y="2268249"/>
              <a:ext cx="3852337" cy="9387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1600" b="1" spc="-300" dirty="0">
                  <a:gradFill>
                    <a:gsLst>
                      <a:gs pos="0">
                        <a:srgbClr val="FF8211"/>
                      </a:gs>
                      <a:gs pos="100000">
                        <a:srgbClr val="F94949"/>
                      </a:gs>
                    </a:gsLst>
                    <a:lin ang="0" scaled="1"/>
                  </a:gradFill>
                </a:rPr>
                <a:t>プッシュアップ</a:t>
              </a:r>
              <a:r>
                <a:rPr kumimoji="1" lang="ja-JP" altLang="en-US" sz="1600" b="1" spc="-300" dirty="0"/>
                <a:t>　</a:t>
              </a:r>
              <a:r>
                <a:rPr kumimoji="1" lang="ja-JP" altLang="en-US" sz="1400" b="1" dirty="0"/>
                <a:t>部位／胸　｜＊回</a:t>
              </a:r>
              <a:r>
                <a:rPr kumimoji="1" lang="en-US" altLang="ja-JP" sz="1400" b="1" dirty="0"/>
                <a:t>×</a:t>
              </a:r>
              <a:r>
                <a:rPr kumimoji="1" lang="ja-JP" altLang="en-US" sz="1400" b="1" dirty="0"/>
                <a:t>＊セット</a:t>
              </a:r>
              <a:endParaRPr kumimoji="1" lang="en-US" altLang="ja-JP" sz="1600" b="1" dirty="0"/>
            </a:p>
            <a:p>
              <a:pPr marL="180975" indent="-180975">
                <a:spcBef>
                  <a:spcPts val="1200"/>
                </a:spcBef>
                <a:buFont typeface="Arial" panose="020B0604020202020204" pitchFamily="34" charset="0"/>
                <a:buChar char="•"/>
              </a:pPr>
              <a:r>
                <a:rPr kumimoji="1" lang="ja-JP" altLang="en-US" sz="1200" b="1" dirty="0"/>
                <a:t>ワンポイント</a:t>
              </a:r>
              <a:endParaRPr kumimoji="1" lang="en-US" altLang="ja-JP" sz="1200" b="1" dirty="0"/>
            </a:p>
            <a:p>
              <a:pPr marL="180975" indent="-180975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kumimoji="1" lang="ja-JP" altLang="en-US" sz="1200" b="1" dirty="0"/>
                <a:t>注意点など</a:t>
              </a:r>
              <a:endParaRPr kumimoji="1" lang="ja-JP" altLang="en-US" sz="1100" b="1" dirty="0"/>
            </a:p>
          </p:txBody>
        </p:sp>
        <p:grpSp>
          <p:nvGrpSpPr>
            <p:cNvPr id="98" name="グループ化 97">
              <a:extLst>
                <a:ext uri="{FF2B5EF4-FFF2-40B4-BE49-F238E27FC236}">
                  <a16:creationId xmlns:a16="http://schemas.microsoft.com/office/drawing/2014/main" id="{15C0D040-0AEF-43F6-A660-5199870F0F1D}"/>
                </a:ext>
              </a:extLst>
            </p:cNvPr>
            <p:cNvGrpSpPr/>
            <p:nvPr/>
          </p:nvGrpSpPr>
          <p:grpSpPr>
            <a:xfrm>
              <a:off x="386571" y="2117347"/>
              <a:ext cx="1711871" cy="1025893"/>
              <a:chOff x="386571" y="2117347"/>
              <a:chExt cx="1711871" cy="1025893"/>
            </a:xfrm>
          </p:grpSpPr>
          <p:sp>
            <p:nvSpPr>
              <p:cNvPr id="99" name="四角形: 角を丸くする 98">
                <a:extLst>
                  <a:ext uri="{FF2B5EF4-FFF2-40B4-BE49-F238E27FC236}">
                    <a16:creationId xmlns:a16="http://schemas.microsoft.com/office/drawing/2014/main" id="{27AACA13-0774-45AA-A8BA-DCBB4CB18EB9}"/>
                  </a:ext>
                </a:extLst>
              </p:cNvPr>
              <p:cNvSpPr/>
              <p:nvPr/>
            </p:nvSpPr>
            <p:spPr>
              <a:xfrm>
                <a:off x="549272" y="2271832"/>
                <a:ext cx="1549170" cy="871408"/>
              </a:xfrm>
              <a:prstGeom prst="roundRect">
                <a:avLst>
                  <a:gd name="adj" fmla="val 6726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76200" dist="38100" dir="2700000" algn="tl" rotWithShape="0">
                  <a:prstClr val="black">
                    <a:alpha val="33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pic>
            <p:nvPicPr>
              <p:cNvPr id="100" name="図 99">
                <a:extLst>
                  <a:ext uri="{FF2B5EF4-FFF2-40B4-BE49-F238E27FC236}">
                    <a16:creationId xmlns:a16="http://schemas.microsoft.com/office/drawing/2014/main" id="{A32C4DD3-3A4E-4B9E-8A18-C0DC4BB6CF4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9945" y="2422189"/>
                <a:ext cx="984250" cy="628650"/>
              </a:xfrm>
              <a:prstGeom prst="rect">
                <a:avLst/>
              </a:prstGeom>
            </p:spPr>
          </p:pic>
          <p:grpSp>
            <p:nvGrpSpPr>
              <p:cNvPr id="101" name="グループ化 100">
                <a:extLst>
                  <a:ext uri="{FF2B5EF4-FFF2-40B4-BE49-F238E27FC236}">
                    <a16:creationId xmlns:a16="http://schemas.microsoft.com/office/drawing/2014/main" id="{12ACC2C8-0FD9-47DB-8402-50F6561E1C72}"/>
                  </a:ext>
                </a:extLst>
              </p:cNvPr>
              <p:cNvGrpSpPr/>
              <p:nvPr/>
            </p:nvGrpSpPr>
            <p:grpSpPr>
              <a:xfrm>
                <a:off x="386571" y="2117347"/>
                <a:ext cx="304842" cy="304842"/>
                <a:chOff x="419462" y="2154667"/>
                <a:chExt cx="304842" cy="304842"/>
              </a:xfrm>
            </p:grpSpPr>
            <p:sp>
              <p:nvSpPr>
                <p:cNvPr id="102" name="楕円 101">
                  <a:extLst>
                    <a:ext uri="{FF2B5EF4-FFF2-40B4-BE49-F238E27FC236}">
                      <a16:creationId xmlns:a16="http://schemas.microsoft.com/office/drawing/2014/main" id="{0D15E1FB-E833-4BE1-9157-D0D7373CC44C}"/>
                    </a:ext>
                  </a:extLst>
                </p:cNvPr>
                <p:cNvSpPr/>
                <p:nvPr/>
              </p:nvSpPr>
              <p:spPr>
                <a:xfrm>
                  <a:off x="419462" y="2154667"/>
                  <a:ext cx="304842" cy="304842"/>
                </a:xfrm>
                <a:prstGeom prst="ellipse">
                  <a:avLst/>
                </a:prstGeom>
                <a:gradFill>
                  <a:gsLst>
                    <a:gs pos="0">
                      <a:srgbClr val="FF8211"/>
                    </a:gs>
                    <a:gs pos="100000">
                      <a:srgbClr val="F94949"/>
                    </a:gs>
                  </a:gsLst>
                  <a:lin ang="0" scaled="1"/>
                </a:gradFill>
                <a:ln>
                  <a:noFill/>
                </a:ln>
                <a:effectLst>
                  <a:outerShdw blurRad="381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103" name="楕円 102">
                  <a:extLst>
                    <a:ext uri="{FF2B5EF4-FFF2-40B4-BE49-F238E27FC236}">
                      <a16:creationId xmlns:a16="http://schemas.microsoft.com/office/drawing/2014/main" id="{2FCBA533-A38F-4A79-A4DF-2D3712892DE2}"/>
                    </a:ext>
                  </a:extLst>
                </p:cNvPr>
                <p:cNvSpPr/>
                <p:nvPr/>
              </p:nvSpPr>
              <p:spPr>
                <a:xfrm>
                  <a:off x="461174" y="2194860"/>
                  <a:ext cx="221418" cy="22141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38100" dist="38100" dir="2700000" algn="tl" rotWithShape="0">
                    <a:prstClr val="black">
                      <a:alpha val="37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kumimoji="1" lang="en-US" altLang="ja-JP" sz="1200" b="1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ea"/>
                    </a:rPr>
                    <a:t>5</a:t>
                  </a:r>
                  <a:endParaRPr kumimoji="1" lang="ja-JP" altLang="en-US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endParaRPr>
                </a:p>
              </p:txBody>
            </p:sp>
          </p:grpSp>
        </p:grpSp>
      </p:grpSp>
      <p:sp>
        <p:nvSpPr>
          <p:cNvPr id="104" name="テキスト ボックス 103">
            <a:extLst>
              <a:ext uri="{FF2B5EF4-FFF2-40B4-BE49-F238E27FC236}">
                <a16:creationId xmlns:a16="http://schemas.microsoft.com/office/drawing/2014/main" id="{DDC7A63E-4C12-44B0-9C26-26DB2EB82AF2}"/>
              </a:ext>
            </a:extLst>
          </p:cNvPr>
          <p:cNvSpPr txBox="1"/>
          <p:nvPr/>
        </p:nvSpPr>
        <p:spPr>
          <a:xfrm>
            <a:off x="532633" y="1330816"/>
            <a:ext cx="31116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b="1" dirty="0"/>
              <a:t>クライアントになにか一言があれば</a:t>
            </a:r>
            <a:endParaRPr kumimoji="1" lang="en-US" altLang="ja-JP" sz="1400" b="1" dirty="0"/>
          </a:p>
          <a:p>
            <a:r>
              <a:rPr kumimoji="1" lang="ja-JP" altLang="en-US" sz="1400" b="1" dirty="0"/>
              <a:t>こちらにどうぞ</a:t>
            </a:r>
          </a:p>
        </p:txBody>
      </p:sp>
      <p:sp>
        <p:nvSpPr>
          <p:cNvPr id="105" name="テキスト ボックス 104">
            <a:extLst>
              <a:ext uri="{FF2B5EF4-FFF2-40B4-BE49-F238E27FC236}">
                <a16:creationId xmlns:a16="http://schemas.microsoft.com/office/drawing/2014/main" id="{CC087709-4E79-473D-8C85-25E54A7A8569}"/>
              </a:ext>
            </a:extLst>
          </p:cNvPr>
          <p:cNvSpPr txBox="1"/>
          <p:nvPr/>
        </p:nvSpPr>
        <p:spPr>
          <a:xfrm>
            <a:off x="580611" y="413261"/>
            <a:ext cx="3960820" cy="345868"/>
          </a:xfrm>
          <a:custGeom>
            <a:avLst/>
            <a:gdLst/>
            <a:ahLst/>
            <a:cxnLst/>
            <a:rect l="l" t="t" r="r" b="b"/>
            <a:pathLst>
              <a:path w="3960820" h="345868">
                <a:moveTo>
                  <a:pt x="3157624" y="84806"/>
                </a:moveTo>
                <a:cubicBezTo>
                  <a:pt x="3134451" y="84997"/>
                  <a:pt x="3116080" y="92962"/>
                  <a:pt x="3102511" y="108702"/>
                </a:cubicBezTo>
                <a:cubicBezTo>
                  <a:pt x="3095726" y="116572"/>
                  <a:pt x="3090600" y="126100"/>
                  <a:pt x="3087131" y="137286"/>
                </a:cubicBezTo>
                <a:lnTo>
                  <a:pt x="3082105" y="172944"/>
                </a:lnTo>
                <a:lnTo>
                  <a:pt x="3087130" y="208774"/>
                </a:lnTo>
                <a:cubicBezTo>
                  <a:pt x="3090599" y="219988"/>
                  <a:pt x="3095725" y="229509"/>
                  <a:pt x="3102510" y="237336"/>
                </a:cubicBezTo>
                <a:cubicBezTo>
                  <a:pt x="3116079" y="252991"/>
                  <a:pt x="3134450" y="260899"/>
                  <a:pt x="3157623" y="261061"/>
                </a:cubicBezTo>
                <a:cubicBezTo>
                  <a:pt x="3180797" y="260899"/>
                  <a:pt x="3199168" y="252991"/>
                  <a:pt x="3212737" y="237336"/>
                </a:cubicBezTo>
                <a:cubicBezTo>
                  <a:pt x="3219521" y="229509"/>
                  <a:pt x="3224647" y="219988"/>
                  <a:pt x="3228116" y="208774"/>
                </a:cubicBezTo>
                <a:lnTo>
                  <a:pt x="3233142" y="172937"/>
                </a:lnTo>
                <a:lnTo>
                  <a:pt x="3228117" y="137286"/>
                </a:lnTo>
                <a:cubicBezTo>
                  <a:pt x="3224648" y="126100"/>
                  <a:pt x="3219522" y="116572"/>
                  <a:pt x="3212738" y="108702"/>
                </a:cubicBezTo>
                <a:cubicBezTo>
                  <a:pt x="3199169" y="92962"/>
                  <a:pt x="3180798" y="84997"/>
                  <a:pt x="3157624" y="84806"/>
                </a:cubicBezTo>
                <a:close/>
                <a:moveTo>
                  <a:pt x="2138449" y="84806"/>
                </a:moveTo>
                <a:cubicBezTo>
                  <a:pt x="2115276" y="84997"/>
                  <a:pt x="2096904" y="92962"/>
                  <a:pt x="2083336" y="108702"/>
                </a:cubicBezTo>
                <a:cubicBezTo>
                  <a:pt x="2076551" y="116572"/>
                  <a:pt x="2071425" y="126100"/>
                  <a:pt x="2067957" y="137286"/>
                </a:cubicBezTo>
                <a:lnTo>
                  <a:pt x="2062930" y="172944"/>
                </a:lnTo>
                <a:lnTo>
                  <a:pt x="2067956" y="208774"/>
                </a:lnTo>
                <a:cubicBezTo>
                  <a:pt x="2071424" y="219988"/>
                  <a:pt x="2076550" y="229509"/>
                  <a:pt x="2083335" y="237336"/>
                </a:cubicBezTo>
                <a:cubicBezTo>
                  <a:pt x="2096903" y="252991"/>
                  <a:pt x="2115275" y="260899"/>
                  <a:pt x="2138448" y="261061"/>
                </a:cubicBezTo>
                <a:cubicBezTo>
                  <a:pt x="2161622" y="260899"/>
                  <a:pt x="2179993" y="252991"/>
                  <a:pt x="2193562" y="237336"/>
                </a:cubicBezTo>
                <a:cubicBezTo>
                  <a:pt x="2200346" y="229509"/>
                  <a:pt x="2205472" y="219988"/>
                  <a:pt x="2208941" y="208774"/>
                </a:cubicBezTo>
                <a:lnTo>
                  <a:pt x="2213967" y="172937"/>
                </a:lnTo>
                <a:lnTo>
                  <a:pt x="2208942" y="137286"/>
                </a:lnTo>
                <a:cubicBezTo>
                  <a:pt x="2205473" y="126100"/>
                  <a:pt x="2200347" y="116572"/>
                  <a:pt x="2193563" y="108702"/>
                </a:cubicBezTo>
                <a:cubicBezTo>
                  <a:pt x="2179994" y="92962"/>
                  <a:pt x="2161623" y="84997"/>
                  <a:pt x="2138449" y="84806"/>
                </a:cubicBezTo>
                <a:close/>
                <a:moveTo>
                  <a:pt x="500149" y="84806"/>
                </a:moveTo>
                <a:cubicBezTo>
                  <a:pt x="476976" y="84997"/>
                  <a:pt x="458604" y="92962"/>
                  <a:pt x="445036" y="108702"/>
                </a:cubicBezTo>
                <a:cubicBezTo>
                  <a:pt x="438251" y="116572"/>
                  <a:pt x="433125" y="126100"/>
                  <a:pt x="429657" y="137286"/>
                </a:cubicBezTo>
                <a:lnTo>
                  <a:pt x="424630" y="172944"/>
                </a:lnTo>
                <a:lnTo>
                  <a:pt x="429656" y="208774"/>
                </a:lnTo>
                <a:cubicBezTo>
                  <a:pt x="433124" y="219988"/>
                  <a:pt x="438250" y="229509"/>
                  <a:pt x="445035" y="237336"/>
                </a:cubicBezTo>
                <a:cubicBezTo>
                  <a:pt x="458603" y="252991"/>
                  <a:pt x="476975" y="260899"/>
                  <a:pt x="500148" y="261061"/>
                </a:cubicBezTo>
                <a:cubicBezTo>
                  <a:pt x="523322" y="260899"/>
                  <a:pt x="541693" y="252991"/>
                  <a:pt x="555262" y="237336"/>
                </a:cubicBezTo>
                <a:cubicBezTo>
                  <a:pt x="562046" y="229509"/>
                  <a:pt x="567172" y="219988"/>
                  <a:pt x="570641" y="208774"/>
                </a:cubicBezTo>
                <a:lnTo>
                  <a:pt x="575667" y="172937"/>
                </a:lnTo>
                <a:lnTo>
                  <a:pt x="570642" y="137286"/>
                </a:lnTo>
                <a:cubicBezTo>
                  <a:pt x="567173" y="126100"/>
                  <a:pt x="562047" y="116572"/>
                  <a:pt x="555263" y="108702"/>
                </a:cubicBezTo>
                <a:cubicBezTo>
                  <a:pt x="541694" y="92962"/>
                  <a:pt x="523323" y="84997"/>
                  <a:pt x="500149" y="84806"/>
                </a:cubicBezTo>
                <a:close/>
                <a:moveTo>
                  <a:pt x="2434534" y="84349"/>
                </a:moveTo>
                <a:lnTo>
                  <a:pt x="2434534" y="153619"/>
                </a:lnTo>
                <a:lnTo>
                  <a:pt x="2489422" y="153619"/>
                </a:lnTo>
                <a:cubicBezTo>
                  <a:pt x="2502925" y="153543"/>
                  <a:pt x="2513083" y="150264"/>
                  <a:pt x="2519897" y="143782"/>
                </a:cubicBezTo>
                <a:lnTo>
                  <a:pt x="2529062" y="118992"/>
                </a:lnTo>
                <a:lnTo>
                  <a:pt x="2519898" y="94358"/>
                </a:lnTo>
                <a:cubicBezTo>
                  <a:pt x="2513084" y="87790"/>
                  <a:pt x="2502926" y="84454"/>
                  <a:pt x="2489423" y="84349"/>
                </a:cubicBezTo>
                <a:close/>
                <a:moveTo>
                  <a:pt x="3677412" y="7315"/>
                </a:moveTo>
                <a:lnTo>
                  <a:pt x="3960819" y="7315"/>
                </a:lnTo>
                <a:lnTo>
                  <a:pt x="3960819" y="13083"/>
                </a:lnTo>
                <a:lnTo>
                  <a:pt x="3960820" y="13083"/>
                </a:lnTo>
                <a:lnTo>
                  <a:pt x="3960820" y="94408"/>
                </a:lnTo>
                <a:lnTo>
                  <a:pt x="3864807" y="94408"/>
                </a:lnTo>
                <a:lnTo>
                  <a:pt x="3864807" y="338552"/>
                </a:lnTo>
                <a:lnTo>
                  <a:pt x="3773425" y="338552"/>
                </a:lnTo>
                <a:lnTo>
                  <a:pt x="3773425" y="332784"/>
                </a:lnTo>
                <a:lnTo>
                  <a:pt x="3773424" y="332784"/>
                </a:lnTo>
                <a:lnTo>
                  <a:pt x="3773424" y="94408"/>
                </a:lnTo>
                <a:lnTo>
                  <a:pt x="3677413" y="94408"/>
                </a:lnTo>
                <a:lnTo>
                  <a:pt x="3677413" y="88640"/>
                </a:lnTo>
                <a:lnTo>
                  <a:pt x="3677412" y="88640"/>
                </a:lnTo>
                <a:close/>
                <a:moveTo>
                  <a:pt x="3357753" y="7315"/>
                </a:moveTo>
                <a:lnTo>
                  <a:pt x="3449136" y="7315"/>
                </a:lnTo>
                <a:lnTo>
                  <a:pt x="3449136" y="13083"/>
                </a:lnTo>
                <a:lnTo>
                  <a:pt x="3449137" y="13083"/>
                </a:lnTo>
                <a:lnTo>
                  <a:pt x="3449137" y="208943"/>
                </a:lnTo>
                <a:lnTo>
                  <a:pt x="3464059" y="248488"/>
                </a:lnTo>
                <a:cubicBezTo>
                  <a:pt x="3473809" y="257442"/>
                  <a:pt x="3487132" y="261938"/>
                  <a:pt x="3504028" y="261976"/>
                </a:cubicBezTo>
                <a:cubicBezTo>
                  <a:pt x="3520925" y="261938"/>
                  <a:pt x="3534248" y="257442"/>
                  <a:pt x="3543997" y="248488"/>
                </a:cubicBezTo>
                <a:cubicBezTo>
                  <a:pt x="3553746" y="239535"/>
                  <a:pt x="3558720" y="226352"/>
                  <a:pt x="3558921" y="208940"/>
                </a:cubicBezTo>
                <a:lnTo>
                  <a:pt x="3558921" y="7315"/>
                </a:lnTo>
                <a:lnTo>
                  <a:pt x="3650304" y="7315"/>
                </a:lnTo>
                <a:lnTo>
                  <a:pt x="3650304" y="13083"/>
                </a:lnTo>
                <a:lnTo>
                  <a:pt x="3650305" y="13083"/>
                </a:lnTo>
                <a:lnTo>
                  <a:pt x="3650305" y="213794"/>
                </a:lnTo>
                <a:cubicBezTo>
                  <a:pt x="3649611" y="257891"/>
                  <a:pt x="3636034" y="290930"/>
                  <a:pt x="3609574" y="312911"/>
                </a:cubicBezTo>
                <a:cubicBezTo>
                  <a:pt x="3583114" y="334893"/>
                  <a:pt x="3547932" y="345878"/>
                  <a:pt x="3504029" y="345868"/>
                </a:cubicBezTo>
                <a:cubicBezTo>
                  <a:pt x="3476312" y="345871"/>
                  <a:pt x="3451477" y="340991"/>
                  <a:pt x="3429525" y="331230"/>
                </a:cubicBezTo>
                <a:cubicBezTo>
                  <a:pt x="3407573" y="321468"/>
                  <a:pt x="3390193" y="306805"/>
                  <a:pt x="3377386" y="287242"/>
                </a:cubicBezTo>
                <a:cubicBezTo>
                  <a:pt x="3364580" y="267678"/>
                  <a:pt x="3358035" y="243196"/>
                  <a:pt x="3357754" y="213794"/>
                </a:cubicBezTo>
                <a:lnTo>
                  <a:pt x="3357754" y="208030"/>
                </a:lnTo>
                <a:lnTo>
                  <a:pt x="3357753" y="208026"/>
                </a:lnTo>
                <a:close/>
                <a:moveTo>
                  <a:pt x="2657475" y="7315"/>
                </a:moveTo>
                <a:lnTo>
                  <a:pt x="2748858" y="7315"/>
                </a:lnTo>
                <a:lnTo>
                  <a:pt x="2748858" y="13083"/>
                </a:lnTo>
                <a:lnTo>
                  <a:pt x="2748859" y="13083"/>
                </a:lnTo>
                <a:lnTo>
                  <a:pt x="2748859" y="136223"/>
                </a:lnTo>
                <a:lnTo>
                  <a:pt x="2867730" y="7315"/>
                </a:lnTo>
                <a:lnTo>
                  <a:pt x="2978372" y="7315"/>
                </a:lnTo>
                <a:lnTo>
                  <a:pt x="2972821" y="13083"/>
                </a:lnTo>
                <a:lnTo>
                  <a:pt x="2978373" y="13083"/>
                </a:lnTo>
                <a:lnTo>
                  <a:pt x="2852625" y="143750"/>
                </a:lnTo>
                <a:lnTo>
                  <a:pt x="2978372" y="332784"/>
                </a:lnTo>
                <a:lnTo>
                  <a:pt x="2974536" y="332784"/>
                </a:lnTo>
                <a:lnTo>
                  <a:pt x="2978373" y="338552"/>
                </a:lnTo>
                <a:lnTo>
                  <a:pt x="2870474" y="338552"/>
                </a:lnTo>
                <a:lnTo>
                  <a:pt x="2785892" y="207817"/>
                </a:lnTo>
                <a:lnTo>
                  <a:pt x="2748859" y="245301"/>
                </a:lnTo>
                <a:lnTo>
                  <a:pt x="2748859" y="338552"/>
                </a:lnTo>
                <a:lnTo>
                  <a:pt x="2657476" y="338552"/>
                </a:lnTo>
                <a:lnTo>
                  <a:pt x="2657476" y="332784"/>
                </a:lnTo>
                <a:lnTo>
                  <a:pt x="2657475" y="332784"/>
                </a:lnTo>
                <a:close/>
                <a:moveTo>
                  <a:pt x="2343150" y="7315"/>
                </a:moveTo>
                <a:lnTo>
                  <a:pt x="2503144" y="7315"/>
                </a:lnTo>
                <a:cubicBezTo>
                  <a:pt x="2532556" y="7566"/>
                  <a:pt x="2556162" y="12140"/>
                  <a:pt x="2573959" y="21039"/>
                </a:cubicBezTo>
                <a:cubicBezTo>
                  <a:pt x="2591757" y="29937"/>
                  <a:pt x="2604629" y="41654"/>
                  <a:pt x="2612574" y="56191"/>
                </a:cubicBezTo>
                <a:cubicBezTo>
                  <a:pt x="2620518" y="70728"/>
                  <a:pt x="2624417" y="86580"/>
                  <a:pt x="2624271" y="103746"/>
                </a:cubicBezTo>
                <a:lnTo>
                  <a:pt x="2623517" y="106446"/>
                </a:lnTo>
                <a:lnTo>
                  <a:pt x="2624272" y="109514"/>
                </a:lnTo>
                <a:cubicBezTo>
                  <a:pt x="2624328" y="125538"/>
                  <a:pt x="2620215" y="140271"/>
                  <a:pt x="2611932" y="153713"/>
                </a:cubicBezTo>
                <a:lnTo>
                  <a:pt x="2576988" y="183007"/>
                </a:lnTo>
                <a:lnTo>
                  <a:pt x="2609645" y="210553"/>
                </a:lnTo>
                <a:cubicBezTo>
                  <a:pt x="2615337" y="223642"/>
                  <a:pt x="2618231" y="238935"/>
                  <a:pt x="2618327" y="256432"/>
                </a:cubicBezTo>
                <a:lnTo>
                  <a:pt x="2620156" y="299866"/>
                </a:lnTo>
                <a:cubicBezTo>
                  <a:pt x="2620413" y="306753"/>
                  <a:pt x="2621270" y="312982"/>
                  <a:pt x="2622728" y="318554"/>
                </a:cubicBezTo>
                <a:cubicBezTo>
                  <a:pt x="2624185" y="324126"/>
                  <a:pt x="2626071" y="328870"/>
                  <a:pt x="2628385" y="332784"/>
                </a:cubicBezTo>
                <a:lnTo>
                  <a:pt x="2626093" y="332784"/>
                </a:lnTo>
                <a:lnTo>
                  <a:pt x="2628386" y="338552"/>
                </a:lnTo>
                <a:lnTo>
                  <a:pt x="2534249" y="338552"/>
                </a:lnTo>
                <a:cubicBezTo>
                  <a:pt x="2532210" y="334266"/>
                  <a:pt x="2530685" y="329466"/>
                  <a:pt x="2529675" y="324151"/>
                </a:cubicBezTo>
                <a:cubicBezTo>
                  <a:pt x="2528665" y="318836"/>
                  <a:pt x="2528055" y="312664"/>
                  <a:pt x="2527845" y="305634"/>
                </a:cubicBezTo>
                <a:lnTo>
                  <a:pt x="2526473" y="268601"/>
                </a:lnTo>
                <a:cubicBezTo>
                  <a:pt x="2525625" y="250627"/>
                  <a:pt x="2521260" y="238911"/>
                  <a:pt x="2513379" y="233454"/>
                </a:cubicBezTo>
                <a:cubicBezTo>
                  <a:pt x="2505499" y="227996"/>
                  <a:pt x="2495074" y="225538"/>
                  <a:pt x="2482104" y="226081"/>
                </a:cubicBezTo>
                <a:lnTo>
                  <a:pt x="2434534" y="226081"/>
                </a:lnTo>
                <a:lnTo>
                  <a:pt x="2434534" y="338552"/>
                </a:lnTo>
                <a:lnTo>
                  <a:pt x="2343151" y="338552"/>
                </a:lnTo>
                <a:lnTo>
                  <a:pt x="2343151" y="332784"/>
                </a:lnTo>
                <a:lnTo>
                  <a:pt x="2343150" y="332784"/>
                </a:lnTo>
                <a:close/>
                <a:moveTo>
                  <a:pt x="1498825" y="7315"/>
                </a:moveTo>
                <a:lnTo>
                  <a:pt x="1594380" y="7315"/>
                </a:lnTo>
                <a:lnTo>
                  <a:pt x="1615411" y="101026"/>
                </a:lnTo>
                <a:cubicBezTo>
                  <a:pt x="1620269" y="122597"/>
                  <a:pt x="1625070" y="144367"/>
                  <a:pt x="1629813" y="166337"/>
                </a:cubicBezTo>
                <a:cubicBezTo>
                  <a:pt x="1634556" y="188307"/>
                  <a:pt x="1638900" y="209963"/>
                  <a:pt x="1642843" y="231305"/>
                </a:cubicBezTo>
                <a:cubicBezTo>
                  <a:pt x="1646510" y="209963"/>
                  <a:pt x="1650378" y="188307"/>
                  <a:pt x="1654445" y="166337"/>
                </a:cubicBezTo>
                <a:cubicBezTo>
                  <a:pt x="1658512" y="144367"/>
                  <a:pt x="1662722" y="122597"/>
                  <a:pt x="1667075" y="101026"/>
                </a:cubicBezTo>
                <a:lnTo>
                  <a:pt x="1686277" y="7315"/>
                </a:lnTo>
                <a:lnTo>
                  <a:pt x="1776346" y="7315"/>
                </a:lnTo>
                <a:lnTo>
                  <a:pt x="1795548" y="101026"/>
                </a:lnTo>
                <a:cubicBezTo>
                  <a:pt x="1799901" y="122597"/>
                  <a:pt x="1804111" y="144367"/>
                  <a:pt x="1808178" y="166337"/>
                </a:cubicBezTo>
                <a:cubicBezTo>
                  <a:pt x="1812245" y="188307"/>
                  <a:pt x="1816113" y="209963"/>
                  <a:pt x="1819780" y="231305"/>
                </a:cubicBezTo>
                <a:cubicBezTo>
                  <a:pt x="1823723" y="209963"/>
                  <a:pt x="1828066" y="188307"/>
                  <a:pt x="1832810" y="166337"/>
                </a:cubicBezTo>
                <a:cubicBezTo>
                  <a:pt x="1837553" y="144367"/>
                  <a:pt x="1842354" y="122597"/>
                  <a:pt x="1847212" y="101026"/>
                </a:cubicBezTo>
                <a:lnTo>
                  <a:pt x="1868243" y="7315"/>
                </a:lnTo>
                <a:lnTo>
                  <a:pt x="1963798" y="7315"/>
                </a:lnTo>
                <a:lnTo>
                  <a:pt x="1962242" y="13083"/>
                </a:lnTo>
                <a:lnTo>
                  <a:pt x="1963799" y="13083"/>
                </a:lnTo>
                <a:lnTo>
                  <a:pt x="1876016" y="338552"/>
                </a:lnTo>
                <a:lnTo>
                  <a:pt x="1773603" y="338552"/>
                </a:lnTo>
                <a:lnTo>
                  <a:pt x="1753487" y="242101"/>
                </a:lnTo>
                <a:cubicBezTo>
                  <a:pt x="1749343" y="222435"/>
                  <a:pt x="1745400" y="202684"/>
                  <a:pt x="1741657" y="182847"/>
                </a:cubicBezTo>
                <a:cubicBezTo>
                  <a:pt x="1737913" y="163010"/>
                  <a:pt x="1734541" y="143145"/>
                  <a:pt x="1731541" y="123251"/>
                </a:cubicBezTo>
                <a:cubicBezTo>
                  <a:pt x="1728321" y="143145"/>
                  <a:pt x="1724816" y="163010"/>
                  <a:pt x="1721025" y="182847"/>
                </a:cubicBezTo>
                <a:cubicBezTo>
                  <a:pt x="1717235" y="202684"/>
                  <a:pt x="1713272" y="222435"/>
                  <a:pt x="1709138" y="242101"/>
                </a:cubicBezTo>
                <a:lnTo>
                  <a:pt x="1689021" y="338552"/>
                </a:lnTo>
                <a:lnTo>
                  <a:pt x="1586609" y="338552"/>
                </a:lnTo>
                <a:lnTo>
                  <a:pt x="1498826" y="13083"/>
                </a:lnTo>
                <a:lnTo>
                  <a:pt x="1500381" y="13083"/>
                </a:lnTo>
                <a:close/>
                <a:moveTo>
                  <a:pt x="1123950" y="7315"/>
                </a:moveTo>
                <a:lnTo>
                  <a:pt x="1380839" y="7315"/>
                </a:lnTo>
                <a:lnTo>
                  <a:pt x="1380839" y="13083"/>
                </a:lnTo>
                <a:lnTo>
                  <a:pt x="1380840" y="13083"/>
                </a:lnTo>
                <a:lnTo>
                  <a:pt x="1380840" y="94408"/>
                </a:lnTo>
                <a:lnTo>
                  <a:pt x="1215333" y="94408"/>
                </a:lnTo>
                <a:lnTo>
                  <a:pt x="1215333" y="131674"/>
                </a:lnTo>
                <a:lnTo>
                  <a:pt x="1366209" y="131674"/>
                </a:lnTo>
                <a:lnTo>
                  <a:pt x="1366209" y="137442"/>
                </a:lnTo>
                <a:lnTo>
                  <a:pt x="1366210" y="137442"/>
                </a:lnTo>
                <a:lnTo>
                  <a:pt x="1366210" y="213280"/>
                </a:lnTo>
                <a:lnTo>
                  <a:pt x="1215333" y="213280"/>
                </a:lnTo>
                <a:lnTo>
                  <a:pt x="1215333" y="251460"/>
                </a:lnTo>
                <a:lnTo>
                  <a:pt x="1380839" y="251460"/>
                </a:lnTo>
                <a:lnTo>
                  <a:pt x="1380839" y="257228"/>
                </a:lnTo>
                <a:lnTo>
                  <a:pt x="1380840" y="257228"/>
                </a:lnTo>
                <a:lnTo>
                  <a:pt x="1380840" y="338552"/>
                </a:lnTo>
                <a:lnTo>
                  <a:pt x="1123951" y="338552"/>
                </a:lnTo>
                <a:lnTo>
                  <a:pt x="1123951" y="332784"/>
                </a:lnTo>
                <a:lnTo>
                  <a:pt x="1123950" y="332784"/>
                </a:lnTo>
                <a:close/>
                <a:moveTo>
                  <a:pt x="704850" y="7315"/>
                </a:moveTo>
                <a:lnTo>
                  <a:pt x="844711" y="7315"/>
                </a:lnTo>
                <a:lnTo>
                  <a:pt x="875810" y="130739"/>
                </a:lnTo>
                <a:cubicBezTo>
                  <a:pt x="878582" y="141996"/>
                  <a:pt x="881384" y="153538"/>
                  <a:pt x="884213" y="165366"/>
                </a:cubicBezTo>
                <a:cubicBezTo>
                  <a:pt x="887043" y="177194"/>
                  <a:pt x="889730" y="188964"/>
                  <a:pt x="892274" y="200678"/>
                </a:cubicBezTo>
                <a:cubicBezTo>
                  <a:pt x="894818" y="188964"/>
                  <a:pt x="897505" y="177194"/>
                  <a:pt x="900334" y="165366"/>
                </a:cubicBezTo>
                <a:cubicBezTo>
                  <a:pt x="903164" y="153538"/>
                  <a:pt x="905965" y="141996"/>
                  <a:pt x="908738" y="130739"/>
                </a:cubicBezTo>
                <a:lnTo>
                  <a:pt x="939836" y="7315"/>
                </a:lnTo>
                <a:lnTo>
                  <a:pt x="1079697" y="7315"/>
                </a:lnTo>
                <a:lnTo>
                  <a:pt x="1079697" y="13083"/>
                </a:lnTo>
                <a:lnTo>
                  <a:pt x="1079698" y="13083"/>
                </a:lnTo>
                <a:lnTo>
                  <a:pt x="1079698" y="338552"/>
                </a:lnTo>
                <a:lnTo>
                  <a:pt x="992887" y="338552"/>
                </a:lnTo>
                <a:lnTo>
                  <a:pt x="992887" y="332784"/>
                </a:lnTo>
                <a:lnTo>
                  <a:pt x="992886" y="332784"/>
                </a:lnTo>
                <a:lnTo>
                  <a:pt x="992886" y="240447"/>
                </a:lnTo>
                <a:cubicBezTo>
                  <a:pt x="992857" y="213563"/>
                  <a:pt x="993029" y="187907"/>
                  <a:pt x="993400" y="163480"/>
                </a:cubicBezTo>
                <a:lnTo>
                  <a:pt x="995434" y="94752"/>
                </a:lnTo>
                <a:lnTo>
                  <a:pt x="986713" y="128736"/>
                </a:lnTo>
                <a:cubicBezTo>
                  <a:pt x="983684" y="140202"/>
                  <a:pt x="980254" y="152697"/>
                  <a:pt x="976424" y="166220"/>
                </a:cubicBezTo>
                <a:lnTo>
                  <a:pt x="929319" y="338552"/>
                </a:lnTo>
                <a:lnTo>
                  <a:pt x="855231" y="338552"/>
                </a:lnTo>
                <a:lnTo>
                  <a:pt x="808126" y="166220"/>
                </a:lnTo>
                <a:cubicBezTo>
                  <a:pt x="804295" y="152697"/>
                  <a:pt x="800865" y="140202"/>
                  <a:pt x="797836" y="128736"/>
                </a:cubicBezTo>
                <a:lnTo>
                  <a:pt x="789112" y="94743"/>
                </a:lnTo>
                <a:lnTo>
                  <a:pt x="791147" y="163480"/>
                </a:lnTo>
                <a:cubicBezTo>
                  <a:pt x="791518" y="187907"/>
                  <a:pt x="791689" y="213563"/>
                  <a:pt x="791661" y="240447"/>
                </a:cubicBezTo>
                <a:lnTo>
                  <a:pt x="791661" y="246065"/>
                </a:lnTo>
                <a:lnTo>
                  <a:pt x="791662" y="246215"/>
                </a:lnTo>
                <a:lnTo>
                  <a:pt x="791662" y="338552"/>
                </a:lnTo>
                <a:lnTo>
                  <a:pt x="704851" y="338552"/>
                </a:lnTo>
                <a:lnTo>
                  <a:pt x="704851" y="332784"/>
                </a:lnTo>
                <a:lnTo>
                  <a:pt x="704850" y="332784"/>
                </a:lnTo>
                <a:close/>
                <a:moveTo>
                  <a:pt x="0" y="7315"/>
                </a:moveTo>
                <a:lnTo>
                  <a:pt x="91383" y="7315"/>
                </a:lnTo>
                <a:lnTo>
                  <a:pt x="91383" y="13083"/>
                </a:lnTo>
                <a:lnTo>
                  <a:pt x="91384" y="13083"/>
                </a:lnTo>
                <a:lnTo>
                  <a:pt x="91384" y="126187"/>
                </a:lnTo>
                <a:lnTo>
                  <a:pt x="203454" y="126187"/>
                </a:lnTo>
                <a:lnTo>
                  <a:pt x="203454" y="7315"/>
                </a:lnTo>
                <a:lnTo>
                  <a:pt x="294837" y="7315"/>
                </a:lnTo>
                <a:lnTo>
                  <a:pt x="294837" y="13083"/>
                </a:lnTo>
                <a:lnTo>
                  <a:pt x="294838" y="13083"/>
                </a:lnTo>
                <a:lnTo>
                  <a:pt x="294838" y="338552"/>
                </a:lnTo>
                <a:lnTo>
                  <a:pt x="203455" y="338552"/>
                </a:lnTo>
                <a:lnTo>
                  <a:pt x="203455" y="332784"/>
                </a:lnTo>
                <a:lnTo>
                  <a:pt x="203454" y="332784"/>
                </a:lnTo>
                <a:lnTo>
                  <a:pt x="203454" y="213280"/>
                </a:lnTo>
                <a:lnTo>
                  <a:pt x="91384" y="213280"/>
                </a:lnTo>
                <a:lnTo>
                  <a:pt x="91384" y="338552"/>
                </a:lnTo>
                <a:lnTo>
                  <a:pt x="1" y="338552"/>
                </a:lnTo>
                <a:lnTo>
                  <a:pt x="1" y="332784"/>
                </a:lnTo>
                <a:lnTo>
                  <a:pt x="0" y="332784"/>
                </a:lnTo>
                <a:close/>
                <a:moveTo>
                  <a:pt x="3157623" y="0"/>
                </a:moveTo>
                <a:cubicBezTo>
                  <a:pt x="3191547" y="177"/>
                  <a:pt x="3221293" y="7184"/>
                  <a:pt x="3246860" y="21019"/>
                </a:cubicBezTo>
                <a:cubicBezTo>
                  <a:pt x="3272427" y="34855"/>
                  <a:pt x="3292381" y="54458"/>
                  <a:pt x="3306720" y="79828"/>
                </a:cubicBezTo>
                <a:cubicBezTo>
                  <a:pt x="3321059" y="105197"/>
                  <a:pt x="3328348" y="135271"/>
                  <a:pt x="3328587" y="170049"/>
                </a:cubicBezTo>
                <a:lnTo>
                  <a:pt x="3327889" y="172931"/>
                </a:lnTo>
                <a:lnTo>
                  <a:pt x="3328588" y="175817"/>
                </a:lnTo>
                <a:cubicBezTo>
                  <a:pt x="3328349" y="210596"/>
                  <a:pt x="3321060" y="240670"/>
                  <a:pt x="3306721" y="266040"/>
                </a:cubicBezTo>
                <a:cubicBezTo>
                  <a:pt x="3292382" y="291409"/>
                  <a:pt x="3272428" y="311012"/>
                  <a:pt x="3246861" y="324848"/>
                </a:cubicBezTo>
                <a:cubicBezTo>
                  <a:pt x="3221294" y="338684"/>
                  <a:pt x="3191548" y="345691"/>
                  <a:pt x="3157624" y="345868"/>
                </a:cubicBezTo>
                <a:cubicBezTo>
                  <a:pt x="3123556" y="345691"/>
                  <a:pt x="3093743" y="338684"/>
                  <a:pt x="3068184" y="324848"/>
                </a:cubicBezTo>
                <a:cubicBezTo>
                  <a:pt x="3042625" y="311012"/>
                  <a:pt x="3022706" y="291409"/>
                  <a:pt x="3008426" y="266040"/>
                </a:cubicBezTo>
                <a:cubicBezTo>
                  <a:pt x="2994146" y="240670"/>
                  <a:pt x="2986891" y="210596"/>
                  <a:pt x="2986660" y="175817"/>
                </a:cubicBezTo>
                <a:lnTo>
                  <a:pt x="2987355" y="172935"/>
                </a:lnTo>
                <a:lnTo>
                  <a:pt x="2986659" y="170049"/>
                </a:lnTo>
                <a:cubicBezTo>
                  <a:pt x="2986890" y="135271"/>
                  <a:pt x="2994145" y="105197"/>
                  <a:pt x="3008425" y="79828"/>
                </a:cubicBezTo>
                <a:cubicBezTo>
                  <a:pt x="3022705" y="54458"/>
                  <a:pt x="3042624" y="34855"/>
                  <a:pt x="3068183" y="21019"/>
                </a:cubicBezTo>
                <a:cubicBezTo>
                  <a:pt x="3093742" y="7184"/>
                  <a:pt x="3123555" y="177"/>
                  <a:pt x="3157623" y="0"/>
                </a:cubicBezTo>
                <a:close/>
                <a:moveTo>
                  <a:pt x="2138448" y="0"/>
                </a:moveTo>
                <a:cubicBezTo>
                  <a:pt x="2172372" y="177"/>
                  <a:pt x="2202118" y="7184"/>
                  <a:pt x="2227685" y="21019"/>
                </a:cubicBezTo>
                <a:cubicBezTo>
                  <a:pt x="2253253" y="34855"/>
                  <a:pt x="2273206" y="54458"/>
                  <a:pt x="2287545" y="79828"/>
                </a:cubicBezTo>
                <a:cubicBezTo>
                  <a:pt x="2301884" y="105197"/>
                  <a:pt x="2309173" y="135271"/>
                  <a:pt x="2309412" y="170049"/>
                </a:cubicBezTo>
                <a:lnTo>
                  <a:pt x="2308714" y="172931"/>
                </a:lnTo>
                <a:lnTo>
                  <a:pt x="2309413" y="175817"/>
                </a:lnTo>
                <a:cubicBezTo>
                  <a:pt x="2309174" y="210596"/>
                  <a:pt x="2301885" y="240670"/>
                  <a:pt x="2287546" y="266040"/>
                </a:cubicBezTo>
                <a:cubicBezTo>
                  <a:pt x="2273207" y="291409"/>
                  <a:pt x="2253254" y="311012"/>
                  <a:pt x="2227686" y="324848"/>
                </a:cubicBezTo>
                <a:cubicBezTo>
                  <a:pt x="2202119" y="338684"/>
                  <a:pt x="2172373" y="345691"/>
                  <a:pt x="2138449" y="345868"/>
                </a:cubicBezTo>
                <a:cubicBezTo>
                  <a:pt x="2104381" y="345691"/>
                  <a:pt x="2074568" y="338684"/>
                  <a:pt x="2049009" y="324848"/>
                </a:cubicBezTo>
                <a:cubicBezTo>
                  <a:pt x="2023450" y="311012"/>
                  <a:pt x="2003531" y="291409"/>
                  <a:pt x="1989251" y="266040"/>
                </a:cubicBezTo>
                <a:cubicBezTo>
                  <a:pt x="1974971" y="240670"/>
                  <a:pt x="1967716" y="210596"/>
                  <a:pt x="1967485" y="175817"/>
                </a:cubicBezTo>
                <a:lnTo>
                  <a:pt x="1968180" y="172935"/>
                </a:lnTo>
                <a:lnTo>
                  <a:pt x="1967484" y="170049"/>
                </a:lnTo>
                <a:cubicBezTo>
                  <a:pt x="1967715" y="135271"/>
                  <a:pt x="1974970" y="105197"/>
                  <a:pt x="1989250" y="79828"/>
                </a:cubicBezTo>
                <a:cubicBezTo>
                  <a:pt x="2003530" y="54458"/>
                  <a:pt x="2023449" y="34855"/>
                  <a:pt x="2049008" y="21019"/>
                </a:cubicBezTo>
                <a:cubicBezTo>
                  <a:pt x="2074567" y="7184"/>
                  <a:pt x="2104380" y="177"/>
                  <a:pt x="2138448" y="0"/>
                </a:cubicBezTo>
                <a:close/>
                <a:moveTo>
                  <a:pt x="500148" y="0"/>
                </a:moveTo>
                <a:cubicBezTo>
                  <a:pt x="534072" y="177"/>
                  <a:pt x="563818" y="7184"/>
                  <a:pt x="589385" y="21019"/>
                </a:cubicBezTo>
                <a:cubicBezTo>
                  <a:pt x="614953" y="34855"/>
                  <a:pt x="634906" y="54458"/>
                  <a:pt x="649245" y="79828"/>
                </a:cubicBezTo>
                <a:cubicBezTo>
                  <a:pt x="663584" y="105197"/>
                  <a:pt x="670873" y="135271"/>
                  <a:pt x="671112" y="170049"/>
                </a:cubicBezTo>
                <a:lnTo>
                  <a:pt x="670414" y="172931"/>
                </a:lnTo>
                <a:lnTo>
                  <a:pt x="671113" y="175817"/>
                </a:lnTo>
                <a:cubicBezTo>
                  <a:pt x="670874" y="210596"/>
                  <a:pt x="663585" y="240670"/>
                  <a:pt x="649246" y="266040"/>
                </a:cubicBezTo>
                <a:cubicBezTo>
                  <a:pt x="634907" y="291409"/>
                  <a:pt x="614954" y="311012"/>
                  <a:pt x="589386" y="324848"/>
                </a:cubicBezTo>
                <a:cubicBezTo>
                  <a:pt x="563819" y="338684"/>
                  <a:pt x="534073" y="345691"/>
                  <a:pt x="500149" y="345868"/>
                </a:cubicBezTo>
                <a:cubicBezTo>
                  <a:pt x="466081" y="345691"/>
                  <a:pt x="436268" y="338684"/>
                  <a:pt x="410709" y="324848"/>
                </a:cubicBezTo>
                <a:cubicBezTo>
                  <a:pt x="385150" y="311012"/>
                  <a:pt x="365231" y="291409"/>
                  <a:pt x="350951" y="266040"/>
                </a:cubicBezTo>
                <a:cubicBezTo>
                  <a:pt x="336671" y="240670"/>
                  <a:pt x="329416" y="210596"/>
                  <a:pt x="329185" y="175817"/>
                </a:cubicBezTo>
                <a:lnTo>
                  <a:pt x="329880" y="172935"/>
                </a:lnTo>
                <a:lnTo>
                  <a:pt x="329184" y="170049"/>
                </a:lnTo>
                <a:cubicBezTo>
                  <a:pt x="329415" y="135271"/>
                  <a:pt x="336670" y="105197"/>
                  <a:pt x="350950" y="79828"/>
                </a:cubicBezTo>
                <a:cubicBezTo>
                  <a:pt x="365230" y="54458"/>
                  <a:pt x="385149" y="34855"/>
                  <a:pt x="410708" y="21019"/>
                </a:cubicBezTo>
                <a:cubicBezTo>
                  <a:pt x="436267" y="7184"/>
                  <a:pt x="466080" y="177"/>
                  <a:pt x="50014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kumimoji="1" lang="ja-JP" altLang="en-US" sz="3600" dirty="0">
              <a:solidFill>
                <a:schemeClr val="bg1"/>
              </a:solidFill>
              <a:latin typeface="Helvetica Now Display Black" panose="020B0A04030202020204" pitchFamily="34" charset="0"/>
            </a:endParaRPr>
          </a:p>
        </p:txBody>
      </p:sp>
      <p:sp>
        <p:nvSpPr>
          <p:cNvPr id="53" name="テキスト ボックス 52">
            <a:extLst>
              <a:ext uri="{FF2B5EF4-FFF2-40B4-BE49-F238E27FC236}">
                <a16:creationId xmlns:a16="http://schemas.microsoft.com/office/drawing/2014/main" id="{6E66BEEF-55B1-4181-BC2D-C7D2AFC5F1FF}"/>
              </a:ext>
            </a:extLst>
          </p:cNvPr>
          <p:cNvSpPr txBox="1"/>
          <p:nvPr/>
        </p:nvSpPr>
        <p:spPr>
          <a:xfrm>
            <a:off x="-3151864" y="0"/>
            <a:ext cx="2997937" cy="13554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ja-JP" altLang="en-US" sz="1600" b="1" dirty="0">
                <a:latin typeface="+mn-ea"/>
              </a:rPr>
              <a:t>画像の縦横比が</a:t>
            </a:r>
            <a:r>
              <a:rPr kumimoji="1" lang="en-US" altLang="ja-JP" sz="1600" b="1" dirty="0">
                <a:latin typeface="+mn-ea"/>
              </a:rPr>
              <a:t>16</a:t>
            </a:r>
            <a:r>
              <a:rPr kumimoji="1" lang="ja-JP" altLang="en-US" sz="1600" b="1" dirty="0">
                <a:latin typeface="+mn-ea"/>
              </a:rPr>
              <a:t>：</a:t>
            </a:r>
            <a:r>
              <a:rPr kumimoji="1" lang="en-US" altLang="ja-JP" sz="1600" b="1" dirty="0">
                <a:latin typeface="+mn-ea"/>
              </a:rPr>
              <a:t>9</a:t>
            </a:r>
            <a:r>
              <a:rPr kumimoji="1" lang="ja-JP" altLang="en-US" sz="1600" b="1" dirty="0">
                <a:latin typeface="+mn-ea"/>
              </a:rPr>
              <a:t>のタイプ</a:t>
            </a:r>
            <a:endParaRPr kumimoji="1" lang="en-US" altLang="ja-JP" sz="1600" b="1" dirty="0">
              <a:latin typeface="+mn-ea"/>
            </a:endParaRPr>
          </a:p>
          <a:p>
            <a:pPr>
              <a:lnSpc>
                <a:spcPct val="130000"/>
              </a:lnSpc>
            </a:pPr>
            <a:endParaRPr kumimoji="1" lang="en-US" altLang="ja-JP" sz="1200" b="1" dirty="0">
              <a:latin typeface="+mn-ea"/>
            </a:endParaRPr>
          </a:p>
          <a:p>
            <a:pPr>
              <a:lnSpc>
                <a:spcPct val="130000"/>
              </a:lnSpc>
            </a:pPr>
            <a:r>
              <a:rPr kumimoji="1" lang="ja-JP" altLang="en-US" sz="1200" b="1" dirty="0">
                <a:latin typeface="+mn-ea"/>
              </a:rPr>
              <a:t>動画のスクリーンショットを</a:t>
            </a:r>
            <a:endParaRPr kumimoji="1" lang="en-US" altLang="ja-JP" sz="1200" b="1" dirty="0">
              <a:latin typeface="+mn-ea"/>
            </a:endParaRPr>
          </a:p>
          <a:p>
            <a:pPr>
              <a:lnSpc>
                <a:spcPct val="130000"/>
              </a:lnSpc>
            </a:pPr>
            <a:r>
              <a:rPr kumimoji="1" lang="ja-JP" altLang="en-US" sz="1200" b="1" dirty="0">
                <a:latin typeface="+mn-ea"/>
              </a:rPr>
              <a:t>貼り付ける場合はこちらの方が</a:t>
            </a:r>
            <a:endParaRPr kumimoji="1" lang="en-US" altLang="ja-JP" sz="1200" b="1" dirty="0">
              <a:latin typeface="+mn-ea"/>
            </a:endParaRPr>
          </a:p>
          <a:p>
            <a:pPr>
              <a:lnSpc>
                <a:spcPct val="130000"/>
              </a:lnSpc>
            </a:pPr>
            <a:r>
              <a:rPr kumimoji="1" lang="ja-JP" altLang="en-US" sz="1200" b="1" dirty="0">
                <a:latin typeface="+mn-ea"/>
              </a:rPr>
              <a:t>扱いやすいと思います。</a:t>
            </a:r>
          </a:p>
        </p:txBody>
      </p:sp>
    </p:spTree>
    <p:extLst>
      <p:ext uri="{BB962C8B-B14F-4D97-AF65-F5344CB8AC3E}">
        <p14:creationId xmlns:p14="http://schemas.microsoft.com/office/powerpoint/2010/main" val="40955757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B34495D0-80F0-45C9-9E87-EDB57A3E83CB}"/>
              </a:ext>
            </a:extLst>
          </p:cNvPr>
          <p:cNvSpPr/>
          <p:nvPr/>
        </p:nvSpPr>
        <p:spPr>
          <a:xfrm>
            <a:off x="0" y="9274174"/>
            <a:ext cx="6858000" cy="631825"/>
          </a:xfrm>
          <a:prstGeom prst="rect">
            <a:avLst/>
          </a:prstGeom>
          <a:gradFill flip="none" rotWithShape="1">
            <a:gsLst>
              <a:gs pos="0">
                <a:srgbClr val="27E9BF">
                  <a:alpha val="47000"/>
                </a:srgbClr>
              </a:gs>
              <a:gs pos="100000">
                <a:srgbClr val="1467C2"/>
              </a:gs>
            </a:gsLst>
            <a:lin ang="0" scaled="1"/>
            <a:tileRect/>
          </a:gradFill>
          <a:ln>
            <a:noFill/>
          </a:ln>
          <a:effectLst>
            <a:outerShdw blurRad="38100" dist="25400" dir="16200000" sx="101000" sy="101000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4" name="図 13" descr="建物, 人, 女性, 立つ が含まれている画像&#10;&#10;自動的に生成された説明">
            <a:extLst>
              <a:ext uri="{FF2B5EF4-FFF2-40B4-BE49-F238E27FC236}">
                <a16:creationId xmlns:a16="http://schemas.microsoft.com/office/drawing/2014/main" id="{2BB3F933-A925-417E-AFCB-F662010AB7B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289" b="32561"/>
          <a:stretch/>
        </p:blipFill>
        <p:spPr>
          <a:xfrm flipH="1">
            <a:off x="0" y="0"/>
            <a:ext cx="6858000" cy="1789906"/>
          </a:xfrm>
          <a:custGeom>
            <a:avLst/>
            <a:gdLst>
              <a:gd name="connsiteX0" fmla="*/ 6858000 w 6858000"/>
              <a:gd name="connsiteY0" fmla="*/ 0 h 1789906"/>
              <a:gd name="connsiteX1" fmla="*/ 0 w 6858000"/>
              <a:gd name="connsiteY1" fmla="*/ 0 h 1789906"/>
              <a:gd name="connsiteX2" fmla="*/ 0 w 6858000"/>
              <a:gd name="connsiteY2" fmla="*/ 1130697 h 1789906"/>
              <a:gd name="connsiteX3" fmla="*/ 1 w 6858000"/>
              <a:gd name="connsiteY3" fmla="*/ 1130697 h 1789906"/>
              <a:gd name="connsiteX4" fmla="*/ 1 w 6858000"/>
              <a:gd name="connsiteY4" fmla="*/ 1789906 h 1789906"/>
              <a:gd name="connsiteX5" fmla="*/ 2346558 w 6858000"/>
              <a:gd name="connsiteY5" fmla="*/ 1789906 h 1789906"/>
              <a:gd name="connsiteX6" fmla="*/ 2346558 w 6858000"/>
              <a:gd name="connsiteY6" fmla="*/ 1789904 h 1789906"/>
              <a:gd name="connsiteX7" fmla="*/ 2993183 w 6858000"/>
              <a:gd name="connsiteY7" fmla="*/ 1130697 h 1789906"/>
              <a:gd name="connsiteX8" fmla="*/ 6858000 w 6858000"/>
              <a:gd name="connsiteY8" fmla="*/ 1130697 h 1789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58000" h="1789906">
                <a:moveTo>
                  <a:pt x="6858000" y="0"/>
                </a:moveTo>
                <a:lnTo>
                  <a:pt x="0" y="0"/>
                </a:lnTo>
                <a:lnTo>
                  <a:pt x="0" y="1130697"/>
                </a:lnTo>
                <a:lnTo>
                  <a:pt x="1" y="1130697"/>
                </a:lnTo>
                <a:lnTo>
                  <a:pt x="1" y="1789906"/>
                </a:lnTo>
                <a:lnTo>
                  <a:pt x="2346558" y="1789906"/>
                </a:lnTo>
                <a:lnTo>
                  <a:pt x="2346558" y="1789904"/>
                </a:lnTo>
                <a:lnTo>
                  <a:pt x="2993183" y="1130697"/>
                </a:lnTo>
                <a:lnTo>
                  <a:pt x="6858000" y="1130697"/>
                </a:lnTo>
                <a:close/>
              </a:path>
            </a:pathLst>
          </a:custGeom>
        </p:spPr>
      </p:pic>
      <p:sp>
        <p:nvSpPr>
          <p:cNvPr id="7" name="フリーフォーム: 図形 6">
            <a:extLst>
              <a:ext uri="{FF2B5EF4-FFF2-40B4-BE49-F238E27FC236}">
                <a16:creationId xmlns:a16="http://schemas.microsoft.com/office/drawing/2014/main" id="{6FEBB5B2-0FF2-45B9-908C-1B17AB7F8FD6}"/>
              </a:ext>
            </a:extLst>
          </p:cNvPr>
          <p:cNvSpPr/>
          <p:nvPr/>
        </p:nvSpPr>
        <p:spPr>
          <a:xfrm>
            <a:off x="0" y="0"/>
            <a:ext cx="6858000" cy="1789906"/>
          </a:xfrm>
          <a:custGeom>
            <a:avLst/>
            <a:gdLst>
              <a:gd name="connsiteX0" fmla="*/ 0 w 6858000"/>
              <a:gd name="connsiteY0" fmla="*/ 0 h 1000186"/>
              <a:gd name="connsiteX1" fmla="*/ 6858000 w 6858000"/>
              <a:gd name="connsiteY1" fmla="*/ 0 h 1000186"/>
              <a:gd name="connsiteX2" fmla="*/ 6858000 w 6858000"/>
              <a:gd name="connsiteY2" fmla="*/ 631825 h 1000186"/>
              <a:gd name="connsiteX3" fmla="*/ 6857999 w 6858000"/>
              <a:gd name="connsiteY3" fmla="*/ 631825 h 1000186"/>
              <a:gd name="connsiteX4" fmla="*/ 6857999 w 6858000"/>
              <a:gd name="connsiteY4" fmla="*/ 1000186 h 1000186"/>
              <a:gd name="connsiteX5" fmla="*/ 4511442 w 6858000"/>
              <a:gd name="connsiteY5" fmla="*/ 1000186 h 1000186"/>
              <a:gd name="connsiteX6" fmla="*/ 4511442 w 6858000"/>
              <a:gd name="connsiteY6" fmla="*/ 1000185 h 1000186"/>
              <a:gd name="connsiteX7" fmla="*/ 3864817 w 6858000"/>
              <a:gd name="connsiteY7" fmla="*/ 631825 h 1000186"/>
              <a:gd name="connsiteX8" fmla="*/ 0 w 6858000"/>
              <a:gd name="connsiteY8" fmla="*/ 631825 h 1000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58000" h="1000186">
                <a:moveTo>
                  <a:pt x="0" y="0"/>
                </a:moveTo>
                <a:lnTo>
                  <a:pt x="6858000" y="0"/>
                </a:lnTo>
                <a:lnTo>
                  <a:pt x="6858000" y="631825"/>
                </a:lnTo>
                <a:lnTo>
                  <a:pt x="6857999" y="631825"/>
                </a:lnTo>
                <a:lnTo>
                  <a:pt x="6857999" y="1000186"/>
                </a:lnTo>
                <a:lnTo>
                  <a:pt x="4511442" y="1000186"/>
                </a:lnTo>
                <a:lnTo>
                  <a:pt x="4511442" y="1000185"/>
                </a:lnTo>
                <a:lnTo>
                  <a:pt x="3864817" y="631825"/>
                </a:lnTo>
                <a:lnTo>
                  <a:pt x="0" y="631825"/>
                </a:lnTo>
                <a:close/>
              </a:path>
            </a:pathLst>
          </a:custGeom>
          <a:gradFill flip="none" rotWithShape="1">
            <a:gsLst>
              <a:gs pos="0">
                <a:srgbClr val="27E9BF">
                  <a:alpha val="36000"/>
                </a:srgbClr>
              </a:gs>
              <a:gs pos="100000">
                <a:srgbClr val="1467C2"/>
              </a:gs>
            </a:gsLst>
            <a:lin ang="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7CC4045E-ECB7-494C-8239-64B8E1D5ACF7}"/>
              </a:ext>
            </a:extLst>
          </p:cNvPr>
          <p:cNvSpPr txBox="1"/>
          <p:nvPr/>
        </p:nvSpPr>
        <p:spPr>
          <a:xfrm>
            <a:off x="4724098" y="1238658"/>
            <a:ext cx="166744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ja-JP" altLang="en-US" sz="1600" b="1" dirty="0">
                <a:solidFill>
                  <a:schemeClr val="bg1"/>
                </a:solidFill>
              </a:rPr>
              <a:t>＊＊ ＊＊＊　様</a:t>
            </a:r>
            <a:endParaRPr kumimoji="1" lang="ja-JP" altLang="en-US" b="1" dirty="0">
              <a:solidFill>
                <a:schemeClr val="bg1"/>
              </a:solidFill>
            </a:endParaRPr>
          </a:p>
        </p:txBody>
      </p:sp>
      <p:sp>
        <p:nvSpPr>
          <p:cNvPr id="48" name="テキスト ボックス 47">
            <a:extLst>
              <a:ext uri="{FF2B5EF4-FFF2-40B4-BE49-F238E27FC236}">
                <a16:creationId xmlns:a16="http://schemas.microsoft.com/office/drawing/2014/main" id="{96F3CEF1-7F5E-4552-8149-B4A359BE413F}"/>
              </a:ext>
            </a:extLst>
          </p:cNvPr>
          <p:cNvSpPr txBox="1"/>
          <p:nvPr/>
        </p:nvSpPr>
        <p:spPr>
          <a:xfrm>
            <a:off x="532633" y="1330816"/>
            <a:ext cx="31116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b="1" dirty="0"/>
              <a:t>クライアントになにか一言があれば</a:t>
            </a:r>
            <a:endParaRPr kumimoji="1" lang="en-US" altLang="ja-JP" sz="1400" b="1" dirty="0"/>
          </a:p>
          <a:p>
            <a:r>
              <a:rPr kumimoji="1" lang="ja-JP" altLang="en-US" sz="1400" b="1" dirty="0"/>
              <a:t>こちらにどうぞ</a:t>
            </a:r>
          </a:p>
        </p:txBody>
      </p:sp>
      <p:grpSp>
        <p:nvGrpSpPr>
          <p:cNvPr id="49" name="グループ化 48">
            <a:extLst>
              <a:ext uri="{FF2B5EF4-FFF2-40B4-BE49-F238E27FC236}">
                <a16:creationId xmlns:a16="http://schemas.microsoft.com/office/drawing/2014/main" id="{1F97949D-911A-40B4-B9C8-5B7E35B467E5}"/>
              </a:ext>
            </a:extLst>
          </p:cNvPr>
          <p:cNvGrpSpPr/>
          <p:nvPr/>
        </p:nvGrpSpPr>
        <p:grpSpPr>
          <a:xfrm>
            <a:off x="386571" y="2117347"/>
            <a:ext cx="5651484" cy="1089621"/>
            <a:chOff x="386571" y="2117347"/>
            <a:chExt cx="5651484" cy="1089621"/>
          </a:xfrm>
        </p:grpSpPr>
        <p:sp>
          <p:nvSpPr>
            <p:cNvPr id="50" name="テキスト ボックス 49">
              <a:extLst>
                <a:ext uri="{FF2B5EF4-FFF2-40B4-BE49-F238E27FC236}">
                  <a16:creationId xmlns:a16="http://schemas.microsoft.com/office/drawing/2014/main" id="{4F2E0804-85FF-42FF-A393-7750CF59A6B5}"/>
                </a:ext>
              </a:extLst>
            </p:cNvPr>
            <p:cNvSpPr txBox="1"/>
            <p:nvPr/>
          </p:nvSpPr>
          <p:spPr>
            <a:xfrm>
              <a:off x="2185718" y="2268249"/>
              <a:ext cx="3852337" cy="9387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1600" b="1" spc="-300" dirty="0">
                  <a:solidFill>
                    <a:srgbClr val="1467C2"/>
                  </a:solidFill>
                </a:rPr>
                <a:t>プッシュアップ</a:t>
              </a:r>
              <a:r>
                <a:rPr kumimoji="1" lang="ja-JP" altLang="en-US" sz="1600" b="1" spc="-300" dirty="0"/>
                <a:t>　</a:t>
              </a:r>
              <a:r>
                <a:rPr kumimoji="1" lang="ja-JP" altLang="en-US" sz="1400" b="1" dirty="0"/>
                <a:t>部位／胸　｜＊回</a:t>
              </a:r>
              <a:r>
                <a:rPr kumimoji="1" lang="en-US" altLang="ja-JP" sz="1400" b="1" dirty="0"/>
                <a:t>×</a:t>
              </a:r>
              <a:r>
                <a:rPr kumimoji="1" lang="ja-JP" altLang="en-US" sz="1400" b="1" dirty="0"/>
                <a:t>＊セット</a:t>
              </a:r>
              <a:endParaRPr kumimoji="1" lang="en-US" altLang="ja-JP" sz="1600" b="1" dirty="0"/>
            </a:p>
            <a:p>
              <a:pPr marL="180975" indent="-180975">
                <a:spcBef>
                  <a:spcPts val="1200"/>
                </a:spcBef>
                <a:buFont typeface="Arial" panose="020B0604020202020204" pitchFamily="34" charset="0"/>
                <a:buChar char="•"/>
              </a:pPr>
              <a:r>
                <a:rPr kumimoji="1" lang="ja-JP" altLang="en-US" sz="1200" b="1" dirty="0"/>
                <a:t>ワンポイント</a:t>
              </a:r>
              <a:endParaRPr kumimoji="1" lang="en-US" altLang="ja-JP" sz="1200" b="1" dirty="0"/>
            </a:p>
            <a:p>
              <a:pPr marL="180975" indent="-180975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kumimoji="1" lang="ja-JP" altLang="en-US" sz="1200" b="1" dirty="0"/>
                <a:t>注意点など</a:t>
              </a:r>
              <a:endParaRPr kumimoji="1" lang="ja-JP" altLang="en-US" sz="1100" b="1" dirty="0"/>
            </a:p>
          </p:txBody>
        </p:sp>
        <p:grpSp>
          <p:nvGrpSpPr>
            <p:cNvPr id="51" name="グループ化 50">
              <a:extLst>
                <a:ext uri="{FF2B5EF4-FFF2-40B4-BE49-F238E27FC236}">
                  <a16:creationId xmlns:a16="http://schemas.microsoft.com/office/drawing/2014/main" id="{640A5A8B-3098-478F-ACCE-24DB77FE4521}"/>
                </a:ext>
              </a:extLst>
            </p:cNvPr>
            <p:cNvGrpSpPr/>
            <p:nvPr/>
          </p:nvGrpSpPr>
          <p:grpSpPr>
            <a:xfrm>
              <a:off x="386571" y="2117347"/>
              <a:ext cx="1711871" cy="1025893"/>
              <a:chOff x="386571" y="2117347"/>
              <a:chExt cx="1711871" cy="1025893"/>
            </a:xfrm>
          </p:grpSpPr>
          <p:sp>
            <p:nvSpPr>
              <p:cNvPr id="52" name="四角形: 角を丸くする 51">
                <a:extLst>
                  <a:ext uri="{FF2B5EF4-FFF2-40B4-BE49-F238E27FC236}">
                    <a16:creationId xmlns:a16="http://schemas.microsoft.com/office/drawing/2014/main" id="{31A5AC7B-6AA9-40C7-B7F5-3C3F7DB5141C}"/>
                  </a:ext>
                </a:extLst>
              </p:cNvPr>
              <p:cNvSpPr/>
              <p:nvPr/>
            </p:nvSpPr>
            <p:spPr>
              <a:xfrm>
                <a:off x="549272" y="2271832"/>
                <a:ext cx="1549170" cy="871408"/>
              </a:xfrm>
              <a:prstGeom prst="roundRect">
                <a:avLst>
                  <a:gd name="adj" fmla="val 6726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76200" dist="38100" dir="2700000" algn="tl" rotWithShape="0">
                  <a:prstClr val="black">
                    <a:alpha val="33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pic>
            <p:nvPicPr>
              <p:cNvPr id="60" name="図 59">
                <a:extLst>
                  <a:ext uri="{FF2B5EF4-FFF2-40B4-BE49-F238E27FC236}">
                    <a16:creationId xmlns:a16="http://schemas.microsoft.com/office/drawing/2014/main" id="{6C7907F4-F476-4F82-8236-2ADF8218696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9945" y="2422189"/>
                <a:ext cx="984250" cy="628650"/>
              </a:xfrm>
              <a:prstGeom prst="rect">
                <a:avLst/>
              </a:prstGeom>
            </p:spPr>
          </p:pic>
          <p:grpSp>
            <p:nvGrpSpPr>
              <p:cNvPr id="61" name="グループ化 60">
                <a:extLst>
                  <a:ext uri="{FF2B5EF4-FFF2-40B4-BE49-F238E27FC236}">
                    <a16:creationId xmlns:a16="http://schemas.microsoft.com/office/drawing/2014/main" id="{AF13AE7C-ED9D-423D-95D9-4BEA7A522A10}"/>
                  </a:ext>
                </a:extLst>
              </p:cNvPr>
              <p:cNvGrpSpPr/>
              <p:nvPr/>
            </p:nvGrpSpPr>
            <p:grpSpPr>
              <a:xfrm>
                <a:off x="386571" y="2117347"/>
                <a:ext cx="304842" cy="304842"/>
                <a:chOff x="419462" y="2154667"/>
                <a:chExt cx="304842" cy="304842"/>
              </a:xfrm>
            </p:grpSpPr>
            <p:sp>
              <p:nvSpPr>
                <p:cNvPr id="62" name="楕円 61">
                  <a:extLst>
                    <a:ext uri="{FF2B5EF4-FFF2-40B4-BE49-F238E27FC236}">
                      <a16:creationId xmlns:a16="http://schemas.microsoft.com/office/drawing/2014/main" id="{D3BF96C6-177B-45CE-AE7D-761BADE8C257}"/>
                    </a:ext>
                  </a:extLst>
                </p:cNvPr>
                <p:cNvSpPr/>
                <p:nvPr/>
              </p:nvSpPr>
              <p:spPr>
                <a:xfrm>
                  <a:off x="419462" y="2154667"/>
                  <a:ext cx="304842" cy="304842"/>
                </a:xfrm>
                <a:prstGeom prst="ellipse">
                  <a:avLst/>
                </a:prstGeom>
                <a:gradFill>
                  <a:gsLst>
                    <a:gs pos="0">
                      <a:srgbClr val="27E9BF"/>
                    </a:gs>
                    <a:gs pos="100000">
                      <a:srgbClr val="1467C2"/>
                    </a:gs>
                  </a:gsLst>
                  <a:lin ang="0" scaled="1"/>
                </a:gradFill>
                <a:ln>
                  <a:noFill/>
                </a:ln>
                <a:effectLst>
                  <a:outerShdw blurRad="381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75" name="楕円 74">
                  <a:extLst>
                    <a:ext uri="{FF2B5EF4-FFF2-40B4-BE49-F238E27FC236}">
                      <a16:creationId xmlns:a16="http://schemas.microsoft.com/office/drawing/2014/main" id="{F3CE98C2-3625-47BE-BBA1-989E0B75CE39}"/>
                    </a:ext>
                  </a:extLst>
                </p:cNvPr>
                <p:cNvSpPr/>
                <p:nvPr/>
              </p:nvSpPr>
              <p:spPr>
                <a:xfrm>
                  <a:off x="461174" y="2194860"/>
                  <a:ext cx="221418" cy="22141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38100" dist="38100" dir="2700000" algn="tl" rotWithShape="0">
                    <a:prstClr val="black">
                      <a:alpha val="37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kumimoji="1" lang="en-US" altLang="ja-JP" sz="1200" b="1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ea"/>
                    </a:rPr>
                    <a:t>1</a:t>
                  </a:r>
                  <a:endParaRPr kumimoji="1" lang="ja-JP" altLang="en-US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endParaRPr>
                </a:p>
              </p:txBody>
            </p:sp>
          </p:grpSp>
        </p:grpSp>
      </p:grpSp>
      <p:grpSp>
        <p:nvGrpSpPr>
          <p:cNvPr id="77" name="グループ化 76">
            <a:extLst>
              <a:ext uri="{FF2B5EF4-FFF2-40B4-BE49-F238E27FC236}">
                <a16:creationId xmlns:a16="http://schemas.microsoft.com/office/drawing/2014/main" id="{1801D9A8-0335-432F-8345-44265BD0E3D5}"/>
              </a:ext>
            </a:extLst>
          </p:cNvPr>
          <p:cNvGrpSpPr/>
          <p:nvPr/>
        </p:nvGrpSpPr>
        <p:grpSpPr>
          <a:xfrm>
            <a:off x="386571" y="3465912"/>
            <a:ext cx="5651484" cy="1089621"/>
            <a:chOff x="386571" y="2117347"/>
            <a:chExt cx="5651484" cy="1089621"/>
          </a:xfrm>
        </p:grpSpPr>
        <p:sp>
          <p:nvSpPr>
            <p:cNvPr id="82" name="テキスト ボックス 81">
              <a:extLst>
                <a:ext uri="{FF2B5EF4-FFF2-40B4-BE49-F238E27FC236}">
                  <a16:creationId xmlns:a16="http://schemas.microsoft.com/office/drawing/2014/main" id="{E831261C-1110-435D-8460-3859EB53AEFD}"/>
                </a:ext>
              </a:extLst>
            </p:cNvPr>
            <p:cNvSpPr txBox="1"/>
            <p:nvPr/>
          </p:nvSpPr>
          <p:spPr>
            <a:xfrm>
              <a:off x="2185718" y="2268249"/>
              <a:ext cx="3852337" cy="9387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1600" b="1" spc="-300" dirty="0">
                  <a:solidFill>
                    <a:srgbClr val="1467C2"/>
                  </a:solidFill>
                </a:rPr>
                <a:t>プッシュアップ</a:t>
              </a:r>
              <a:r>
                <a:rPr kumimoji="1" lang="ja-JP" altLang="en-US" sz="1600" b="1" spc="-300" dirty="0"/>
                <a:t>　</a:t>
              </a:r>
              <a:r>
                <a:rPr kumimoji="1" lang="ja-JP" altLang="en-US" sz="1400" b="1" dirty="0"/>
                <a:t>部位／胸　｜＊回</a:t>
              </a:r>
              <a:r>
                <a:rPr kumimoji="1" lang="en-US" altLang="ja-JP" sz="1400" b="1" dirty="0"/>
                <a:t>×</a:t>
              </a:r>
              <a:r>
                <a:rPr kumimoji="1" lang="ja-JP" altLang="en-US" sz="1400" b="1" dirty="0"/>
                <a:t>＊セット</a:t>
              </a:r>
              <a:endParaRPr kumimoji="1" lang="en-US" altLang="ja-JP" sz="1600" b="1" dirty="0"/>
            </a:p>
            <a:p>
              <a:pPr marL="180975" indent="-180975">
                <a:spcBef>
                  <a:spcPts val="1200"/>
                </a:spcBef>
                <a:buFont typeface="Arial" panose="020B0604020202020204" pitchFamily="34" charset="0"/>
                <a:buChar char="•"/>
              </a:pPr>
              <a:r>
                <a:rPr kumimoji="1" lang="ja-JP" altLang="en-US" sz="1200" b="1" dirty="0"/>
                <a:t>ワンポイント</a:t>
              </a:r>
              <a:endParaRPr kumimoji="1" lang="en-US" altLang="ja-JP" sz="1200" b="1" dirty="0"/>
            </a:p>
            <a:p>
              <a:pPr marL="180975" indent="-180975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kumimoji="1" lang="ja-JP" altLang="en-US" sz="1200" b="1" dirty="0"/>
                <a:t>注意点など</a:t>
              </a:r>
              <a:endParaRPr kumimoji="1" lang="ja-JP" altLang="en-US" sz="1100" b="1" dirty="0"/>
            </a:p>
          </p:txBody>
        </p:sp>
        <p:grpSp>
          <p:nvGrpSpPr>
            <p:cNvPr id="83" name="グループ化 82">
              <a:extLst>
                <a:ext uri="{FF2B5EF4-FFF2-40B4-BE49-F238E27FC236}">
                  <a16:creationId xmlns:a16="http://schemas.microsoft.com/office/drawing/2014/main" id="{4999FA96-9390-4B3F-AC5D-6D97541F6DA1}"/>
                </a:ext>
              </a:extLst>
            </p:cNvPr>
            <p:cNvGrpSpPr/>
            <p:nvPr/>
          </p:nvGrpSpPr>
          <p:grpSpPr>
            <a:xfrm>
              <a:off x="386571" y="2117347"/>
              <a:ext cx="1711871" cy="1025893"/>
              <a:chOff x="386571" y="2117347"/>
              <a:chExt cx="1711871" cy="1025893"/>
            </a:xfrm>
          </p:grpSpPr>
          <p:sp>
            <p:nvSpPr>
              <p:cNvPr id="84" name="四角形: 角を丸くする 83">
                <a:extLst>
                  <a:ext uri="{FF2B5EF4-FFF2-40B4-BE49-F238E27FC236}">
                    <a16:creationId xmlns:a16="http://schemas.microsoft.com/office/drawing/2014/main" id="{8FA25FF0-1461-44C5-AC0B-2518A8D9F62E}"/>
                  </a:ext>
                </a:extLst>
              </p:cNvPr>
              <p:cNvSpPr/>
              <p:nvPr/>
            </p:nvSpPr>
            <p:spPr>
              <a:xfrm>
                <a:off x="549272" y="2271832"/>
                <a:ext cx="1549170" cy="871408"/>
              </a:xfrm>
              <a:prstGeom prst="roundRect">
                <a:avLst>
                  <a:gd name="adj" fmla="val 6726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76200" dist="38100" dir="2700000" algn="tl" rotWithShape="0">
                  <a:prstClr val="black">
                    <a:alpha val="33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pic>
            <p:nvPicPr>
              <p:cNvPr id="85" name="図 84">
                <a:extLst>
                  <a:ext uri="{FF2B5EF4-FFF2-40B4-BE49-F238E27FC236}">
                    <a16:creationId xmlns:a16="http://schemas.microsoft.com/office/drawing/2014/main" id="{36A500E4-941B-4A9D-B999-925EDDC6367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9945" y="2422189"/>
                <a:ext cx="984250" cy="628650"/>
              </a:xfrm>
              <a:prstGeom prst="rect">
                <a:avLst/>
              </a:prstGeom>
            </p:spPr>
          </p:pic>
          <p:grpSp>
            <p:nvGrpSpPr>
              <p:cNvPr id="86" name="グループ化 85">
                <a:extLst>
                  <a:ext uri="{FF2B5EF4-FFF2-40B4-BE49-F238E27FC236}">
                    <a16:creationId xmlns:a16="http://schemas.microsoft.com/office/drawing/2014/main" id="{24B0C4CE-D9F4-40D3-9C84-588049E1F873}"/>
                  </a:ext>
                </a:extLst>
              </p:cNvPr>
              <p:cNvGrpSpPr/>
              <p:nvPr/>
            </p:nvGrpSpPr>
            <p:grpSpPr>
              <a:xfrm>
                <a:off x="386571" y="2117347"/>
                <a:ext cx="304842" cy="304842"/>
                <a:chOff x="419462" y="2154667"/>
                <a:chExt cx="304842" cy="304842"/>
              </a:xfrm>
            </p:grpSpPr>
            <p:sp>
              <p:nvSpPr>
                <p:cNvPr id="87" name="楕円 86">
                  <a:extLst>
                    <a:ext uri="{FF2B5EF4-FFF2-40B4-BE49-F238E27FC236}">
                      <a16:creationId xmlns:a16="http://schemas.microsoft.com/office/drawing/2014/main" id="{FE2A4DD6-FEA0-40D3-819B-628770F9A11C}"/>
                    </a:ext>
                  </a:extLst>
                </p:cNvPr>
                <p:cNvSpPr/>
                <p:nvPr/>
              </p:nvSpPr>
              <p:spPr>
                <a:xfrm>
                  <a:off x="419462" y="2154667"/>
                  <a:ext cx="304842" cy="304842"/>
                </a:xfrm>
                <a:prstGeom prst="ellipse">
                  <a:avLst/>
                </a:prstGeom>
                <a:gradFill>
                  <a:gsLst>
                    <a:gs pos="0">
                      <a:srgbClr val="27E9BF"/>
                    </a:gs>
                    <a:gs pos="100000">
                      <a:srgbClr val="1467C2"/>
                    </a:gs>
                  </a:gsLst>
                  <a:lin ang="0" scaled="1"/>
                </a:gradFill>
                <a:ln>
                  <a:noFill/>
                </a:ln>
                <a:effectLst>
                  <a:outerShdw blurRad="381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88" name="楕円 87">
                  <a:extLst>
                    <a:ext uri="{FF2B5EF4-FFF2-40B4-BE49-F238E27FC236}">
                      <a16:creationId xmlns:a16="http://schemas.microsoft.com/office/drawing/2014/main" id="{2EF6E286-DDCD-4CB9-89ED-0DBCF894860B}"/>
                    </a:ext>
                  </a:extLst>
                </p:cNvPr>
                <p:cNvSpPr/>
                <p:nvPr/>
              </p:nvSpPr>
              <p:spPr>
                <a:xfrm>
                  <a:off x="461174" y="2194860"/>
                  <a:ext cx="221418" cy="22141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38100" dist="38100" dir="2700000" algn="tl" rotWithShape="0">
                    <a:prstClr val="black">
                      <a:alpha val="37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kumimoji="1" lang="en-US" altLang="ja-JP" sz="1200" b="1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ea"/>
                    </a:rPr>
                    <a:t>2</a:t>
                  </a:r>
                  <a:endParaRPr kumimoji="1" lang="ja-JP" altLang="en-US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endParaRPr>
                </a:p>
              </p:txBody>
            </p:sp>
          </p:grpSp>
        </p:grpSp>
      </p:grpSp>
      <p:grpSp>
        <p:nvGrpSpPr>
          <p:cNvPr id="97" name="グループ化 96">
            <a:extLst>
              <a:ext uri="{FF2B5EF4-FFF2-40B4-BE49-F238E27FC236}">
                <a16:creationId xmlns:a16="http://schemas.microsoft.com/office/drawing/2014/main" id="{846876A0-23F6-419D-A013-7D408B7CA650}"/>
              </a:ext>
            </a:extLst>
          </p:cNvPr>
          <p:cNvGrpSpPr/>
          <p:nvPr/>
        </p:nvGrpSpPr>
        <p:grpSpPr>
          <a:xfrm>
            <a:off x="386571" y="4814476"/>
            <a:ext cx="5651484" cy="1089621"/>
            <a:chOff x="386571" y="2117347"/>
            <a:chExt cx="5651484" cy="1089621"/>
          </a:xfrm>
        </p:grpSpPr>
        <p:sp>
          <p:nvSpPr>
            <p:cNvPr id="98" name="テキスト ボックス 97">
              <a:extLst>
                <a:ext uri="{FF2B5EF4-FFF2-40B4-BE49-F238E27FC236}">
                  <a16:creationId xmlns:a16="http://schemas.microsoft.com/office/drawing/2014/main" id="{D50565C9-0143-4B73-9797-7CE1AA0344FF}"/>
                </a:ext>
              </a:extLst>
            </p:cNvPr>
            <p:cNvSpPr txBox="1"/>
            <p:nvPr/>
          </p:nvSpPr>
          <p:spPr>
            <a:xfrm>
              <a:off x="2185718" y="2268249"/>
              <a:ext cx="3852337" cy="9387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1600" b="1" spc="-300" dirty="0">
                  <a:solidFill>
                    <a:srgbClr val="1467C2"/>
                  </a:solidFill>
                </a:rPr>
                <a:t>プッシュアップ</a:t>
              </a:r>
              <a:r>
                <a:rPr kumimoji="1" lang="ja-JP" altLang="en-US" sz="1600" b="1" spc="-300" dirty="0"/>
                <a:t>　</a:t>
              </a:r>
              <a:r>
                <a:rPr kumimoji="1" lang="ja-JP" altLang="en-US" sz="1400" b="1" dirty="0"/>
                <a:t>部位／胸　｜＊回</a:t>
              </a:r>
              <a:r>
                <a:rPr kumimoji="1" lang="en-US" altLang="ja-JP" sz="1400" b="1" dirty="0"/>
                <a:t>×</a:t>
              </a:r>
              <a:r>
                <a:rPr kumimoji="1" lang="ja-JP" altLang="en-US" sz="1400" b="1" dirty="0"/>
                <a:t>＊セット</a:t>
              </a:r>
              <a:endParaRPr kumimoji="1" lang="en-US" altLang="ja-JP" sz="1600" b="1" dirty="0"/>
            </a:p>
            <a:p>
              <a:pPr marL="180975" indent="-180975">
                <a:spcBef>
                  <a:spcPts val="1200"/>
                </a:spcBef>
                <a:buFont typeface="Arial" panose="020B0604020202020204" pitchFamily="34" charset="0"/>
                <a:buChar char="•"/>
              </a:pPr>
              <a:r>
                <a:rPr kumimoji="1" lang="ja-JP" altLang="en-US" sz="1200" b="1" dirty="0"/>
                <a:t>ワンポイント</a:t>
              </a:r>
              <a:endParaRPr kumimoji="1" lang="en-US" altLang="ja-JP" sz="1200" b="1" dirty="0"/>
            </a:p>
            <a:p>
              <a:pPr marL="180975" indent="-180975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kumimoji="1" lang="ja-JP" altLang="en-US" sz="1200" b="1" dirty="0"/>
                <a:t>注意点など</a:t>
              </a:r>
              <a:endParaRPr kumimoji="1" lang="ja-JP" altLang="en-US" sz="1100" b="1" dirty="0"/>
            </a:p>
          </p:txBody>
        </p:sp>
        <p:grpSp>
          <p:nvGrpSpPr>
            <p:cNvPr id="99" name="グループ化 98">
              <a:extLst>
                <a:ext uri="{FF2B5EF4-FFF2-40B4-BE49-F238E27FC236}">
                  <a16:creationId xmlns:a16="http://schemas.microsoft.com/office/drawing/2014/main" id="{D85DCE49-9CD2-4701-B543-4422D22300B2}"/>
                </a:ext>
              </a:extLst>
            </p:cNvPr>
            <p:cNvGrpSpPr/>
            <p:nvPr/>
          </p:nvGrpSpPr>
          <p:grpSpPr>
            <a:xfrm>
              <a:off x="386571" y="2117347"/>
              <a:ext cx="1711871" cy="1025893"/>
              <a:chOff x="386571" y="2117347"/>
              <a:chExt cx="1711871" cy="1025893"/>
            </a:xfrm>
          </p:grpSpPr>
          <p:sp>
            <p:nvSpPr>
              <p:cNvPr id="100" name="四角形: 角を丸くする 99">
                <a:extLst>
                  <a:ext uri="{FF2B5EF4-FFF2-40B4-BE49-F238E27FC236}">
                    <a16:creationId xmlns:a16="http://schemas.microsoft.com/office/drawing/2014/main" id="{90317485-9836-490A-982A-13C72461741E}"/>
                  </a:ext>
                </a:extLst>
              </p:cNvPr>
              <p:cNvSpPr/>
              <p:nvPr/>
            </p:nvSpPr>
            <p:spPr>
              <a:xfrm>
                <a:off x="549272" y="2271832"/>
                <a:ext cx="1549170" cy="871408"/>
              </a:xfrm>
              <a:prstGeom prst="roundRect">
                <a:avLst>
                  <a:gd name="adj" fmla="val 6726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76200" dist="38100" dir="2700000" algn="tl" rotWithShape="0">
                  <a:prstClr val="black">
                    <a:alpha val="33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pic>
            <p:nvPicPr>
              <p:cNvPr id="101" name="図 100">
                <a:extLst>
                  <a:ext uri="{FF2B5EF4-FFF2-40B4-BE49-F238E27FC236}">
                    <a16:creationId xmlns:a16="http://schemas.microsoft.com/office/drawing/2014/main" id="{CE820712-3F59-4BA1-A9C7-9196A7144C1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9945" y="2422189"/>
                <a:ext cx="984250" cy="628650"/>
              </a:xfrm>
              <a:prstGeom prst="rect">
                <a:avLst/>
              </a:prstGeom>
            </p:spPr>
          </p:pic>
          <p:grpSp>
            <p:nvGrpSpPr>
              <p:cNvPr id="102" name="グループ化 101">
                <a:extLst>
                  <a:ext uri="{FF2B5EF4-FFF2-40B4-BE49-F238E27FC236}">
                    <a16:creationId xmlns:a16="http://schemas.microsoft.com/office/drawing/2014/main" id="{D7D9EE57-2894-461C-925D-BE04F25B6391}"/>
                  </a:ext>
                </a:extLst>
              </p:cNvPr>
              <p:cNvGrpSpPr/>
              <p:nvPr/>
            </p:nvGrpSpPr>
            <p:grpSpPr>
              <a:xfrm>
                <a:off x="386571" y="2117347"/>
                <a:ext cx="304842" cy="304842"/>
                <a:chOff x="419462" y="2154667"/>
                <a:chExt cx="304842" cy="304842"/>
              </a:xfrm>
            </p:grpSpPr>
            <p:sp>
              <p:nvSpPr>
                <p:cNvPr id="103" name="楕円 102">
                  <a:extLst>
                    <a:ext uri="{FF2B5EF4-FFF2-40B4-BE49-F238E27FC236}">
                      <a16:creationId xmlns:a16="http://schemas.microsoft.com/office/drawing/2014/main" id="{67F3FCCE-6EE9-4AB3-8166-AF2A1AB0BF90}"/>
                    </a:ext>
                  </a:extLst>
                </p:cNvPr>
                <p:cNvSpPr/>
                <p:nvPr/>
              </p:nvSpPr>
              <p:spPr>
                <a:xfrm>
                  <a:off x="419462" y="2154667"/>
                  <a:ext cx="304842" cy="304842"/>
                </a:xfrm>
                <a:prstGeom prst="ellipse">
                  <a:avLst/>
                </a:prstGeom>
                <a:gradFill>
                  <a:gsLst>
                    <a:gs pos="0">
                      <a:srgbClr val="27E9BF"/>
                    </a:gs>
                    <a:gs pos="100000">
                      <a:srgbClr val="1467C2"/>
                    </a:gs>
                  </a:gsLst>
                  <a:lin ang="0" scaled="1"/>
                </a:gradFill>
                <a:ln>
                  <a:noFill/>
                </a:ln>
                <a:effectLst>
                  <a:outerShdw blurRad="381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104" name="楕円 103">
                  <a:extLst>
                    <a:ext uri="{FF2B5EF4-FFF2-40B4-BE49-F238E27FC236}">
                      <a16:creationId xmlns:a16="http://schemas.microsoft.com/office/drawing/2014/main" id="{C29EE890-5A8A-4009-858D-AD836E97799B}"/>
                    </a:ext>
                  </a:extLst>
                </p:cNvPr>
                <p:cNvSpPr/>
                <p:nvPr/>
              </p:nvSpPr>
              <p:spPr>
                <a:xfrm>
                  <a:off x="461174" y="2194860"/>
                  <a:ext cx="221418" cy="22141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38100" dist="38100" dir="2700000" algn="tl" rotWithShape="0">
                    <a:prstClr val="black">
                      <a:alpha val="37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kumimoji="1" lang="en-US" altLang="ja-JP" sz="1200" b="1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ea"/>
                    </a:rPr>
                    <a:t>3</a:t>
                  </a:r>
                  <a:endParaRPr kumimoji="1" lang="ja-JP" altLang="en-US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endParaRPr>
                </a:p>
              </p:txBody>
            </p:sp>
          </p:grpSp>
        </p:grpSp>
      </p:grpSp>
      <p:grpSp>
        <p:nvGrpSpPr>
          <p:cNvPr id="105" name="グループ化 104">
            <a:extLst>
              <a:ext uri="{FF2B5EF4-FFF2-40B4-BE49-F238E27FC236}">
                <a16:creationId xmlns:a16="http://schemas.microsoft.com/office/drawing/2014/main" id="{2CA73B26-3BD2-417E-AC30-CED79642119D}"/>
              </a:ext>
            </a:extLst>
          </p:cNvPr>
          <p:cNvGrpSpPr/>
          <p:nvPr/>
        </p:nvGrpSpPr>
        <p:grpSpPr>
          <a:xfrm>
            <a:off x="386571" y="6163040"/>
            <a:ext cx="5651484" cy="1089621"/>
            <a:chOff x="386571" y="2117347"/>
            <a:chExt cx="5651484" cy="1089621"/>
          </a:xfrm>
        </p:grpSpPr>
        <p:sp>
          <p:nvSpPr>
            <p:cNvPr id="106" name="テキスト ボックス 105">
              <a:extLst>
                <a:ext uri="{FF2B5EF4-FFF2-40B4-BE49-F238E27FC236}">
                  <a16:creationId xmlns:a16="http://schemas.microsoft.com/office/drawing/2014/main" id="{F0E9AF7E-F607-43FE-BF1D-2E1F278CB69F}"/>
                </a:ext>
              </a:extLst>
            </p:cNvPr>
            <p:cNvSpPr txBox="1"/>
            <p:nvPr/>
          </p:nvSpPr>
          <p:spPr>
            <a:xfrm>
              <a:off x="2185718" y="2268249"/>
              <a:ext cx="3852337" cy="9387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1600" b="1" spc="-300" dirty="0">
                  <a:solidFill>
                    <a:srgbClr val="1467C2"/>
                  </a:solidFill>
                </a:rPr>
                <a:t>プッシュアップ</a:t>
              </a:r>
              <a:r>
                <a:rPr kumimoji="1" lang="ja-JP" altLang="en-US" sz="1600" b="1" spc="-300" dirty="0"/>
                <a:t>　</a:t>
              </a:r>
              <a:r>
                <a:rPr kumimoji="1" lang="ja-JP" altLang="en-US" sz="1400" b="1" dirty="0"/>
                <a:t>部位／胸　｜＊回</a:t>
              </a:r>
              <a:r>
                <a:rPr kumimoji="1" lang="en-US" altLang="ja-JP" sz="1400" b="1" dirty="0"/>
                <a:t>×</a:t>
              </a:r>
              <a:r>
                <a:rPr kumimoji="1" lang="ja-JP" altLang="en-US" sz="1400" b="1" dirty="0"/>
                <a:t>＊セット</a:t>
              </a:r>
              <a:endParaRPr kumimoji="1" lang="en-US" altLang="ja-JP" sz="1600" b="1" dirty="0"/>
            </a:p>
            <a:p>
              <a:pPr marL="180975" indent="-180975">
                <a:spcBef>
                  <a:spcPts val="1200"/>
                </a:spcBef>
                <a:buFont typeface="Arial" panose="020B0604020202020204" pitchFamily="34" charset="0"/>
                <a:buChar char="•"/>
              </a:pPr>
              <a:r>
                <a:rPr kumimoji="1" lang="ja-JP" altLang="en-US" sz="1200" b="1" dirty="0"/>
                <a:t>ワンポイント</a:t>
              </a:r>
              <a:endParaRPr kumimoji="1" lang="en-US" altLang="ja-JP" sz="1200" b="1" dirty="0"/>
            </a:p>
            <a:p>
              <a:pPr marL="180975" indent="-180975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kumimoji="1" lang="ja-JP" altLang="en-US" sz="1200" b="1" dirty="0"/>
                <a:t>注意点など</a:t>
              </a:r>
              <a:endParaRPr kumimoji="1" lang="ja-JP" altLang="en-US" sz="1100" b="1" dirty="0"/>
            </a:p>
          </p:txBody>
        </p:sp>
        <p:grpSp>
          <p:nvGrpSpPr>
            <p:cNvPr id="107" name="グループ化 106">
              <a:extLst>
                <a:ext uri="{FF2B5EF4-FFF2-40B4-BE49-F238E27FC236}">
                  <a16:creationId xmlns:a16="http://schemas.microsoft.com/office/drawing/2014/main" id="{07E73CF2-3641-4B20-8B55-83385536AD51}"/>
                </a:ext>
              </a:extLst>
            </p:cNvPr>
            <p:cNvGrpSpPr/>
            <p:nvPr/>
          </p:nvGrpSpPr>
          <p:grpSpPr>
            <a:xfrm>
              <a:off x="386571" y="2117347"/>
              <a:ext cx="1711871" cy="1025893"/>
              <a:chOff x="386571" y="2117347"/>
              <a:chExt cx="1711871" cy="1025893"/>
            </a:xfrm>
          </p:grpSpPr>
          <p:sp>
            <p:nvSpPr>
              <p:cNvPr id="108" name="四角形: 角を丸くする 107">
                <a:extLst>
                  <a:ext uri="{FF2B5EF4-FFF2-40B4-BE49-F238E27FC236}">
                    <a16:creationId xmlns:a16="http://schemas.microsoft.com/office/drawing/2014/main" id="{6F2D2325-16B4-4179-9D4B-502C8FFC7517}"/>
                  </a:ext>
                </a:extLst>
              </p:cNvPr>
              <p:cNvSpPr/>
              <p:nvPr/>
            </p:nvSpPr>
            <p:spPr>
              <a:xfrm>
                <a:off x="549272" y="2271832"/>
                <a:ext cx="1549170" cy="871408"/>
              </a:xfrm>
              <a:prstGeom prst="roundRect">
                <a:avLst>
                  <a:gd name="adj" fmla="val 6726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76200" dist="38100" dir="2700000" algn="tl" rotWithShape="0">
                  <a:prstClr val="black">
                    <a:alpha val="33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pic>
            <p:nvPicPr>
              <p:cNvPr id="109" name="図 108">
                <a:extLst>
                  <a:ext uri="{FF2B5EF4-FFF2-40B4-BE49-F238E27FC236}">
                    <a16:creationId xmlns:a16="http://schemas.microsoft.com/office/drawing/2014/main" id="{8B745155-9A5D-4DB9-AC2B-98AF113B2ED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9945" y="2422189"/>
                <a:ext cx="984250" cy="628650"/>
              </a:xfrm>
              <a:prstGeom prst="rect">
                <a:avLst/>
              </a:prstGeom>
            </p:spPr>
          </p:pic>
          <p:grpSp>
            <p:nvGrpSpPr>
              <p:cNvPr id="110" name="グループ化 109">
                <a:extLst>
                  <a:ext uri="{FF2B5EF4-FFF2-40B4-BE49-F238E27FC236}">
                    <a16:creationId xmlns:a16="http://schemas.microsoft.com/office/drawing/2014/main" id="{D481DDA1-B622-4F08-865C-211816DF32C4}"/>
                  </a:ext>
                </a:extLst>
              </p:cNvPr>
              <p:cNvGrpSpPr/>
              <p:nvPr/>
            </p:nvGrpSpPr>
            <p:grpSpPr>
              <a:xfrm>
                <a:off x="386571" y="2117347"/>
                <a:ext cx="304842" cy="304842"/>
                <a:chOff x="419462" y="2154667"/>
                <a:chExt cx="304842" cy="304842"/>
              </a:xfrm>
            </p:grpSpPr>
            <p:sp>
              <p:nvSpPr>
                <p:cNvPr id="111" name="楕円 110">
                  <a:extLst>
                    <a:ext uri="{FF2B5EF4-FFF2-40B4-BE49-F238E27FC236}">
                      <a16:creationId xmlns:a16="http://schemas.microsoft.com/office/drawing/2014/main" id="{093BE85C-15C2-48F9-BA83-9A72DBAADD6A}"/>
                    </a:ext>
                  </a:extLst>
                </p:cNvPr>
                <p:cNvSpPr/>
                <p:nvPr/>
              </p:nvSpPr>
              <p:spPr>
                <a:xfrm>
                  <a:off x="419462" y="2154667"/>
                  <a:ext cx="304842" cy="304842"/>
                </a:xfrm>
                <a:prstGeom prst="ellipse">
                  <a:avLst/>
                </a:prstGeom>
                <a:gradFill>
                  <a:gsLst>
                    <a:gs pos="0">
                      <a:srgbClr val="27E9BF"/>
                    </a:gs>
                    <a:gs pos="100000">
                      <a:srgbClr val="1467C2"/>
                    </a:gs>
                  </a:gsLst>
                  <a:lin ang="0" scaled="1"/>
                </a:gradFill>
                <a:ln>
                  <a:noFill/>
                </a:ln>
                <a:effectLst>
                  <a:outerShdw blurRad="381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112" name="楕円 111">
                  <a:extLst>
                    <a:ext uri="{FF2B5EF4-FFF2-40B4-BE49-F238E27FC236}">
                      <a16:creationId xmlns:a16="http://schemas.microsoft.com/office/drawing/2014/main" id="{FCB35C5A-A2A9-4B4A-8D38-36F32FAC1AAA}"/>
                    </a:ext>
                  </a:extLst>
                </p:cNvPr>
                <p:cNvSpPr/>
                <p:nvPr/>
              </p:nvSpPr>
              <p:spPr>
                <a:xfrm>
                  <a:off x="461174" y="2194860"/>
                  <a:ext cx="221418" cy="22141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38100" dist="38100" dir="2700000" algn="tl" rotWithShape="0">
                    <a:prstClr val="black">
                      <a:alpha val="37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kumimoji="1" lang="en-US" altLang="ja-JP" sz="1200" b="1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ea"/>
                    </a:rPr>
                    <a:t>4</a:t>
                  </a:r>
                  <a:endParaRPr kumimoji="1" lang="ja-JP" altLang="en-US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endParaRPr>
                </a:p>
              </p:txBody>
            </p:sp>
          </p:grpSp>
        </p:grpSp>
      </p:grpSp>
      <p:grpSp>
        <p:nvGrpSpPr>
          <p:cNvPr id="113" name="グループ化 112">
            <a:extLst>
              <a:ext uri="{FF2B5EF4-FFF2-40B4-BE49-F238E27FC236}">
                <a16:creationId xmlns:a16="http://schemas.microsoft.com/office/drawing/2014/main" id="{C37F3678-6DCF-4B72-949C-5ACC7E87B8EB}"/>
              </a:ext>
            </a:extLst>
          </p:cNvPr>
          <p:cNvGrpSpPr/>
          <p:nvPr/>
        </p:nvGrpSpPr>
        <p:grpSpPr>
          <a:xfrm>
            <a:off x="386571" y="7511605"/>
            <a:ext cx="5651484" cy="1089621"/>
            <a:chOff x="386571" y="2117347"/>
            <a:chExt cx="5651484" cy="1089621"/>
          </a:xfrm>
        </p:grpSpPr>
        <p:sp>
          <p:nvSpPr>
            <p:cNvPr id="114" name="テキスト ボックス 113">
              <a:extLst>
                <a:ext uri="{FF2B5EF4-FFF2-40B4-BE49-F238E27FC236}">
                  <a16:creationId xmlns:a16="http://schemas.microsoft.com/office/drawing/2014/main" id="{F9EAC6A1-2F5C-4FF5-AF31-3D0AAAC19DF7}"/>
                </a:ext>
              </a:extLst>
            </p:cNvPr>
            <p:cNvSpPr txBox="1"/>
            <p:nvPr/>
          </p:nvSpPr>
          <p:spPr>
            <a:xfrm>
              <a:off x="2185718" y="2268249"/>
              <a:ext cx="3852337" cy="9387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1600" b="1" spc="-300" dirty="0">
                  <a:solidFill>
                    <a:srgbClr val="1467C2"/>
                  </a:solidFill>
                </a:rPr>
                <a:t>プッシュアップ</a:t>
              </a:r>
              <a:r>
                <a:rPr kumimoji="1" lang="ja-JP" altLang="en-US" sz="1600" b="1" spc="-300" dirty="0"/>
                <a:t>　</a:t>
              </a:r>
              <a:r>
                <a:rPr kumimoji="1" lang="ja-JP" altLang="en-US" sz="1400" b="1" dirty="0"/>
                <a:t>部位／胸　｜＊回</a:t>
              </a:r>
              <a:r>
                <a:rPr kumimoji="1" lang="en-US" altLang="ja-JP" sz="1400" b="1" dirty="0"/>
                <a:t>×</a:t>
              </a:r>
              <a:r>
                <a:rPr kumimoji="1" lang="ja-JP" altLang="en-US" sz="1400" b="1" dirty="0"/>
                <a:t>＊セット</a:t>
              </a:r>
              <a:endParaRPr kumimoji="1" lang="en-US" altLang="ja-JP" sz="1600" b="1" dirty="0"/>
            </a:p>
            <a:p>
              <a:pPr marL="180975" indent="-180975">
                <a:spcBef>
                  <a:spcPts val="1200"/>
                </a:spcBef>
                <a:buFont typeface="Arial" panose="020B0604020202020204" pitchFamily="34" charset="0"/>
                <a:buChar char="•"/>
              </a:pPr>
              <a:r>
                <a:rPr kumimoji="1" lang="ja-JP" altLang="en-US" sz="1200" b="1" dirty="0"/>
                <a:t>ワンポイント</a:t>
              </a:r>
              <a:endParaRPr kumimoji="1" lang="en-US" altLang="ja-JP" sz="1200" b="1" dirty="0"/>
            </a:p>
            <a:p>
              <a:pPr marL="180975" indent="-180975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kumimoji="1" lang="ja-JP" altLang="en-US" sz="1200" b="1" dirty="0"/>
                <a:t>注意点など</a:t>
              </a:r>
              <a:endParaRPr kumimoji="1" lang="ja-JP" altLang="en-US" sz="1100" b="1" dirty="0"/>
            </a:p>
          </p:txBody>
        </p:sp>
        <p:grpSp>
          <p:nvGrpSpPr>
            <p:cNvPr id="115" name="グループ化 114">
              <a:extLst>
                <a:ext uri="{FF2B5EF4-FFF2-40B4-BE49-F238E27FC236}">
                  <a16:creationId xmlns:a16="http://schemas.microsoft.com/office/drawing/2014/main" id="{510A1C4D-1C62-4D00-8BC4-2485C7D2246A}"/>
                </a:ext>
              </a:extLst>
            </p:cNvPr>
            <p:cNvGrpSpPr/>
            <p:nvPr/>
          </p:nvGrpSpPr>
          <p:grpSpPr>
            <a:xfrm>
              <a:off x="386571" y="2117347"/>
              <a:ext cx="1711871" cy="1025893"/>
              <a:chOff x="386571" y="2117347"/>
              <a:chExt cx="1711871" cy="1025893"/>
            </a:xfrm>
          </p:grpSpPr>
          <p:sp>
            <p:nvSpPr>
              <p:cNvPr id="116" name="四角形: 角を丸くする 115">
                <a:extLst>
                  <a:ext uri="{FF2B5EF4-FFF2-40B4-BE49-F238E27FC236}">
                    <a16:creationId xmlns:a16="http://schemas.microsoft.com/office/drawing/2014/main" id="{59E7F5DE-8E6C-4307-B8CF-163EEC7E02C7}"/>
                  </a:ext>
                </a:extLst>
              </p:cNvPr>
              <p:cNvSpPr/>
              <p:nvPr/>
            </p:nvSpPr>
            <p:spPr>
              <a:xfrm>
                <a:off x="549272" y="2271832"/>
                <a:ext cx="1549170" cy="871408"/>
              </a:xfrm>
              <a:prstGeom prst="roundRect">
                <a:avLst>
                  <a:gd name="adj" fmla="val 6726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76200" dist="38100" dir="2700000" algn="tl" rotWithShape="0">
                  <a:prstClr val="black">
                    <a:alpha val="33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pic>
            <p:nvPicPr>
              <p:cNvPr id="117" name="図 116">
                <a:extLst>
                  <a:ext uri="{FF2B5EF4-FFF2-40B4-BE49-F238E27FC236}">
                    <a16:creationId xmlns:a16="http://schemas.microsoft.com/office/drawing/2014/main" id="{1D9CCD8C-323F-4E7F-A999-DF4F51239CC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9945" y="2422189"/>
                <a:ext cx="984250" cy="628650"/>
              </a:xfrm>
              <a:prstGeom prst="rect">
                <a:avLst/>
              </a:prstGeom>
            </p:spPr>
          </p:pic>
          <p:grpSp>
            <p:nvGrpSpPr>
              <p:cNvPr id="118" name="グループ化 117">
                <a:extLst>
                  <a:ext uri="{FF2B5EF4-FFF2-40B4-BE49-F238E27FC236}">
                    <a16:creationId xmlns:a16="http://schemas.microsoft.com/office/drawing/2014/main" id="{65D51564-96AC-4193-8301-263731EEA5C9}"/>
                  </a:ext>
                </a:extLst>
              </p:cNvPr>
              <p:cNvGrpSpPr/>
              <p:nvPr/>
            </p:nvGrpSpPr>
            <p:grpSpPr>
              <a:xfrm>
                <a:off x="386571" y="2117347"/>
                <a:ext cx="304842" cy="304842"/>
                <a:chOff x="419462" y="2154667"/>
                <a:chExt cx="304842" cy="304842"/>
              </a:xfrm>
            </p:grpSpPr>
            <p:sp>
              <p:nvSpPr>
                <p:cNvPr id="119" name="楕円 118">
                  <a:extLst>
                    <a:ext uri="{FF2B5EF4-FFF2-40B4-BE49-F238E27FC236}">
                      <a16:creationId xmlns:a16="http://schemas.microsoft.com/office/drawing/2014/main" id="{60C69A45-D5BD-492B-B79C-24E7C5460DE7}"/>
                    </a:ext>
                  </a:extLst>
                </p:cNvPr>
                <p:cNvSpPr/>
                <p:nvPr/>
              </p:nvSpPr>
              <p:spPr>
                <a:xfrm>
                  <a:off x="419462" y="2154667"/>
                  <a:ext cx="304842" cy="304842"/>
                </a:xfrm>
                <a:prstGeom prst="ellipse">
                  <a:avLst/>
                </a:prstGeom>
                <a:gradFill>
                  <a:gsLst>
                    <a:gs pos="0">
                      <a:srgbClr val="27E9BF"/>
                    </a:gs>
                    <a:gs pos="100000">
                      <a:srgbClr val="1467C2"/>
                    </a:gs>
                  </a:gsLst>
                  <a:lin ang="0" scaled="1"/>
                </a:gradFill>
                <a:ln>
                  <a:noFill/>
                </a:ln>
                <a:effectLst>
                  <a:outerShdw blurRad="381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120" name="楕円 119">
                  <a:extLst>
                    <a:ext uri="{FF2B5EF4-FFF2-40B4-BE49-F238E27FC236}">
                      <a16:creationId xmlns:a16="http://schemas.microsoft.com/office/drawing/2014/main" id="{8F96965C-9EAF-4DE4-9888-66F8D6D042C1}"/>
                    </a:ext>
                  </a:extLst>
                </p:cNvPr>
                <p:cNvSpPr/>
                <p:nvPr/>
              </p:nvSpPr>
              <p:spPr>
                <a:xfrm>
                  <a:off x="461174" y="2194860"/>
                  <a:ext cx="221418" cy="22141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38100" dist="38100" dir="2700000" algn="tl" rotWithShape="0">
                    <a:prstClr val="black">
                      <a:alpha val="37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kumimoji="1" lang="en-US" altLang="ja-JP" sz="1200" b="1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ea"/>
                    </a:rPr>
                    <a:t>5</a:t>
                  </a:r>
                  <a:endParaRPr kumimoji="1" lang="ja-JP" altLang="en-US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endParaRPr>
                </a:p>
              </p:txBody>
            </p:sp>
          </p:grpSp>
        </p:grpSp>
      </p:grpSp>
      <p:sp>
        <p:nvSpPr>
          <p:cNvPr id="129" name="テキスト ボックス 128">
            <a:extLst>
              <a:ext uri="{FF2B5EF4-FFF2-40B4-BE49-F238E27FC236}">
                <a16:creationId xmlns:a16="http://schemas.microsoft.com/office/drawing/2014/main" id="{D6665BCC-834D-43F8-B015-4C923D4F142B}"/>
              </a:ext>
            </a:extLst>
          </p:cNvPr>
          <p:cNvSpPr txBox="1"/>
          <p:nvPr/>
        </p:nvSpPr>
        <p:spPr>
          <a:xfrm>
            <a:off x="580611" y="413261"/>
            <a:ext cx="3960820" cy="345868"/>
          </a:xfrm>
          <a:custGeom>
            <a:avLst/>
            <a:gdLst/>
            <a:ahLst/>
            <a:cxnLst/>
            <a:rect l="l" t="t" r="r" b="b"/>
            <a:pathLst>
              <a:path w="3960820" h="345868">
                <a:moveTo>
                  <a:pt x="3157624" y="84806"/>
                </a:moveTo>
                <a:cubicBezTo>
                  <a:pt x="3134451" y="84997"/>
                  <a:pt x="3116080" y="92962"/>
                  <a:pt x="3102511" y="108702"/>
                </a:cubicBezTo>
                <a:cubicBezTo>
                  <a:pt x="3095726" y="116572"/>
                  <a:pt x="3090600" y="126100"/>
                  <a:pt x="3087131" y="137286"/>
                </a:cubicBezTo>
                <a:lnTo>
                  <a:pt x="3082105" y="172944"/>
                </a:lnTo>
                <a:lnTo>
                  <a:pt x="3087130" y="208774"/>
                </a:lnTo>
                <a:cubicBezTo>
                  <a:pt x="3090599" y="219988"/>
                  <a:pt x="3095725" y="229509"/>
                  <a:pt x="3102510" y="237336"/>
                </a:cubicBezTo>
                <a:cubicBezTo>
                  <a:pt x="3116079" y="252991"/>
                  <a:pt x="3134450" y="260899"/>
                  <a:pt x="3157623" y="261061"/>
                </a:cubicBezTo>
                <a:cubicBezTo>
                  <a:pt x="3180797" y="260899"/>
                  <a:pt x="3199168" y="252991"/>
                  <a:pt x="3212737" y="237336"/>
                </a:cubicBezTo>
                <a:cubicBezTo>
                  <a:pt x="3219521" y="229509"/>
                  <a:pt x="3224647" y="219988"/>
                  <a:pt x="3228116" y="208774"/>
                </a:cubicBezTo>
                <a:lnTo>
                  <a:pt x="3233142" y="172937"/>
                </a:lnTo>
                <a:lnTo>
                  <a:pt x="3228117" y="137286"/>
                </a:lnTo>
                <a:cubicBezTo>
                  <a:pt x="3224648" y="126100"/>
                  <a:pt x="3219522" y="116572"/>
                  <a:pt x="3212738" y="108702"/>
                </a:cubicBezTo>
                <a:cubicBezTo>
                  <a:pt x="3199169" y="92962"/>
                  <a:pt x="3180798" y="84997"/>
                  <a:pt x="3157624" y="84806"/>
                </a:cubicBezTo>
                <a:close/>
                <a:moveTo>
                  <a:pt x="2138449" y="84806"/>
                </a:moveTo>
                <a:cubicBezTo>
                  <a:pt x="2115276" y="84997"/>
                  <a:pt x="2096904" y="92962"/>
                  <a:pt x="2083336" y="108702"/>
                </a:cubicBezTo>
                <a:cubicBezTo>
                  <a:pt x="2076551" y="116572"/>
                  <a:pt x="2071425" y="126100"/>
                  <a:pt x="2067957" y="137286"/>
                </a:cubicBezTo>
                <a:lnTo>
                  <a:pt x="2062930" y="172944"/>
                </a:lnTo>
                <a:lnTo>
                  <a:pt x="2067956" y="208774"/>
                </a:lnTo>
                <a:cubicBezTo>
                  <a:pt x="2071424" y="219988"/>
                  <a:pt x="2076550" y="229509"/>
                  <a:pt x="2083335" y="237336"/>
                </a:cubicBezTo>
                <a:cubicBezTo>
                  <a:pt x="2096903" y="252991"/>
                  <a:pt x="2115275" y="260899"/>
                  <a:pt x="2138448" y="261061"/>
                </a:cubicBezTo>
                <a:cubicBezTo>
                  <a:pt x="2161622" y="260899"/>
                  <a:pt x="2179993" y="252991"/>
                  <a:pt x="2193562" y="237336"/>
                </a:cubicBezTo>
                <a:cubicBezTo>
                  <a:pt x="2200346" y="229509"/>
                  <a:pt x="2205472" y="219988"/>
                  <a:pt x="2208941" y="208774"/>
                </a:cubicBezTo>
                <a:lnTo>
                  <a:pt x="2213967" y="172937"/>
                </a:lnTo>
                <a:lnTo>
                  <a:pt x="2208942" y="137286"/>
                </a:lnTo>
                <a:cubicBezTo>
                  <a:pt x="2205473" y="126100"/>
                  <a:pt x="2200347" y="116572"/>
                  <a:pt x="2193563" y="108702"/>
                </a:cubicBezTo>
                <a:cubicBezTo>
                  <a:pt x="2179994" y="92962"/>
                  <a:pt x="2161623" y="84997"/>
                  <a:pt x="2138449" y="84806"/>
                </a:cubicBezTo>
                <a:close/>
                <a:moveTo>
                  <a:pt x="500149" y="84806"/>
                </a:moveTo>
                <a:cubicBezTo>
                  <a:pt x="476976" y="84997"/>
                  <a:pt x="458604" y="92962"/>
                  <a:pt x="445036" y="108702"/>
                </a:cubicBezTo>
                <a:cubicBezTo>
                  <a:pt x="438251" y="116572"/>
                  <a:pt x="433125" y="126100"/>
                  <a:pt x="429657" y="137286"/>
                </a:cubicBezTo>
                <a:lnTo>
                  <a:pt x="424630" y="172944"/>
                </a:lnTo>
                <a:lnTo>
                  <a:pt x="429656" y="208774"/>
                </a:lnTo>
                <a:cubicBezTo>
                  <a:pt x="433124" y="219988"/>
                  <a:pt x="438250" y="229509"/>
                  <a:pt x="445035" y="237336"/>
                </a:cubicBezTo>
                <a:cubicBezTo>
                  <a:pt x="458603" y="252991"/>
                  <a:pt x="476975" y="260899"/>
                  <a:pt x="500148" y="261061"/>
                </a:cubicBezTo>
                <a:cubicBezTo>
                  <a:pt x="523322" y="260899"/>
                  <a:pt x="541693" y="252991"/>
                  <a:pt x="555262" y="237336"/>
                </a:cubicBezTo>
                <a:cubicBezTo>
                  <a:pt x="562046" y="229509"/>
                  <a:pt x="567172" y="219988"/>
                  <a:pt x="570641" y="208774"/>
                </a:cubicBezTo>
                <a:lnTo>
                  <a:pt x="575667" y="172937"/>
                </a:lnTo>
                <a:lnTo>
                  <a:pt x="570642" y="137286"/>
                </a:lnTo>
                <a:cubicBezTo>
                  <a:pt x="567173" y="126100"/>
                  <a:pt x="562047" y="116572"/>
                  <a:pt x="555263" y="108702"/>
                </a:cubicBezTo>
                <a:cubicBezTo>
                  <a:pt x="541694" y="92962"/>
                  <a:pt x="523323" y="84997"/>
                  <a:pt x="500149" y="84806"/>
                </a:cubicBezTo>
                <a:close/>
                <a:moveTo>
                  <a:pt x="2434534" y="84349"/>
                </a:moveTo>
                <a:lnTo>
                  <a:pt x="2434534" y="153619"/>
                </a:lnTo>
                <a:lnTo>
                  <a:pt x="2489422" y="153619"/>
                </a:lnTo>
                <a:cubicBezTo>
                  <a:pt x="2502925" y="153543"/>
                  <a:pt x="2513083" y="150264"/>
                  <a:pt x="2519897" y="143782"/>
                </a:cubicBezTo>
                <a:lnTo>
                  <a:pt x="2529062" y="118992"/>
                </a:lnTo>
                <a:lnTo>
                  <a:pt x="2519898" y="94358"/>
                </a:lnTo>
                <a:cubicBezTo>
                  <a:pt x="2513084" y="87790"/>
                  <a:pt x="2502926" y="84454"/>
                  <a:pt x="2489423" y="84349"/>
                </a:cubicBezTo>
                <a:close/>
                <a:moveTo>
                  <a:pt x="3677412" y="7315"/>
                </a:moveTo>
                <a:lnTo>
                  <a:pt x="3960819" y="7315"/>
                </a:lnTo>
                <a:lnTo>
                  <a:pt x="3960819" y="13083"/>
                </a:lnTo>
                <a:lnTo>
                  <a:pt x="3960820" y="13083"/>
                </a:lnTo>
                <a:lnTo>
                  <a:pt x="3960820" y="94408"/>
                </a:lnTo>
                <a:lnTo>
                  <a:pt x="3864807" y="94408"/>
                </a:lnTo>
                <a:lnTo>
                  <a:pt x="3864807" y="338552"/>
                </a:lnTo>
                <a:lnTo>
                  <a:pt x="3773425" y="338552"/>
                </a:lnTo>
                <a:lnTo>
                  <a:pt x="3773425" y="332784"/>
                </a:lnTo>
                <a:lnTo>
                  <a:pt x="3773424" y="332784"/>
                </a:lnTo>
                <a:lnTo>
                  <a:pt x="3773424" y="94408"/>
                </a:lnTo>
                <a:lnTo>
                  <a:pt x="3677413" y="94408"/>
                </a:lnTo>
                <a:lnTo>
                  <a:pt x="3677413" y="88640"/>
                </a:lnTo>
                <a:lnTo>
                  <a:pt x="3677412" y="88640"/>
                </a:lnTo>
                <a:close/>
                <a:moveTo>
                  <a:pt x="3357753" y="7315"/>
                </a:moveTo>
                <a:lnTo>
                  <a:pt x="3449136" y="7315"/>
                </a:lnTo>
                <a:lnTo>
                  <a:pt x="3449136" y="13083"/>
                </a:lnTo>
                <a:lnTo>
                  <a:pt x="3449137" y="13083"/>
                </a:lnTo>
                <a:lnTo>
                  <a:pt x="3449137" y="208943"/>
                </a:lnTo>
                <a:lnTo>
                  <a:pt x="3464059" y="248488"/>
                </a:lnTo>
                <a:cubicBezTo>
                  <a:pt x="3473809" y="257442"/>
                  <a:pt x="3487132" y="261938"/>
                  <a:pt x="3504028" y="261976"/>
                </a:cubicBezTo>
                <a:cubicBezTo>
                  <a:pt x="3520925" y="261938"/>
                  <a:pt x="3534248" y="257442"/>
                  <a:pt x="3543997" y="248488"/>
                </a:cubicBezTo>
                <a:cubicBezTo>
                  <a:pt x="3553746" y="239535"/>
                  <a:pt x="3558720" y="226352"/>
                  <a:pt x="3558921" y="208940"/>
                </a:cubicBezTo>
                <a:lnTo>
                  <a:pt x="3558921" y="7315"/>
                </a:lnTo>
                <a:lnTo>
                  <a:pt x="3650304" y="7315"/>
                </a:lnTo>
                <a:lnTo>
                  <a:pt x="3650304" y="13083"/>
                </a:lnTo>
                <a:lnTo>
                  <a:pt x="3650305" y="13083"/>
                </a:lnTo>
                <a:lnTo>
                  <a:pt x="3650305" y="213794"/>
                </a:lnTo>
                <a:cubicBezTo>
                  <a:pt x="3649611" y="257891"/>
                  <a:pt x="3636034" y="290930"/>
                  <a:pt x="3609574" y="312911"/>
                </a:cubicBezTo>
                <a:cubicBezTo>
                  <a:pt x="3583114" y="334893"/>
                  <a:pt x="3547932" y="345878"/>
                  <a:pt x="3504029" y="345868"/>
                </a:cubicBezTo>
                <a:cubicBezTo>
                  <a:pt x="3476312" y="345871"/>
                  <a:pt x="3451477" y="340991"/>
                  <a:pt x="3429525" y="331230"/>
                </a:cubicBezTo>
                <a:cubicBezTo>
                  <a:pt x="3407573" y="321468"/>
                  <a:pt x="3390193" y="306805"/>
                  <a:pt x="3377386" y="287242"/>
                </a:cubicBezTo>
                <a:cubicBezTo>
                  <a:pt x="3364580" y="267678"/>
                  <a:pt x="3358035" y="243196"/>
                  <a:pt x="3357754" y="213794"/>
                </a:cubicBezTo>
                <a:lnTo>
                  <a:pt x="3357754" y="208030"/>
                </a:lnTo>
                <a:lnTo>
                  <a:pt x="3357753" y="208026"/>
                </a:lnTo>
                <a:close/>
                <a:moveTo>
                  <a:pt x="2657475" y="7315"/>
                </a:moveTo>
                <a:lnTo>
                  <a:pt x="2748858" y="7315"/>
                </a:lnTo>
                <a:lnTo>
                  <a:pt x="2748858" y="13083"/>
                </a:lnTo>
                <a:lnTo>
                  <a:pt x="2748859" y="13083"/>
                </a:lnTo>
                <a:lnTo>
                  <a:pt x="2748859" y="136223"/>
                </a:lnTo>
                <a:lnTo>
                  <a:pt x="2867730" y="7315"/>
                </a:lnTo>
                <a:lnTo>
                  <a:pt x="2978372" y="7315"/>
                </a:lnTo>
                <a:lnTo>
                  <a:pt x="2972821" y="13083"/>
                </a:lnTo>
                <a:lnTo>
                  <a:pt x="2978373" y="13083"/>
                </a:lnTo>
                <a:lnTo>
                  <a:pt x="2852625" y="143750"/>
                </a:lnTo>
                <a:lnTo>
                  <a:pt x="2978372" y="332784"/>
                </a:lnTo>
                <a:lnTo>
                  <a:pt x="2974536" y="332784"/>
                </a:lnTo>
                <a:lnTo>
                  <a:pt x="2978373" y="338552"/>
                </a:lnTo>
                <a:lnTo>
                  <a:pt x="2870474" y="338552"/>
                </a:lnTo>
                <a:lnTo>
                  <a:pt x="2785892" y="207817"/>
                </a:lnTo>
                <a:lnTo>
                  <a:pt x="2748859" y="245301"/>
                </a:lnTo>
                <a:lnTo>
                  <a:pt x="2748859" y="338552"/>
                </a:lnTo>
                <a:lnTo>
                  <a:pt x="2657476" y="338552"/>
                </a:lnTo>
                <a:lnTo>
                  <a:pt x="2657476" y="332784"/>
                </a:lnTo>
                <a:lnTo>
                  <a:pt x="2657475" y="332784"/>
                </a:lnTo>
                <a:close/>
                <a:moveTo>
                  <a:pt x="2343150" y="7315"/>
                </a:moveTo>
                <a:lnTo>
                  <a:pt x="2503144" y="7315"/>
                </a:lnTo>
                <a:cubicBezTo>
                  <a:pt x="2532556" y="7566"/>
                  <a:pt x="2556162" y="12140"/>
                  <a:pt x="2573959" y="21039"/>
                </a:cubicBezTo>
                <a:cubicBezTo>
                  <a:pt x="2591757" y="29937"/>
                  <a:pt x="2604629" y="41654"/>
                  <a:pt x="2612574" y="56191"/>
                </a:cubicBezTo>
                <a:cubicBezTo>
                  <a:pt x="2620518" y="70728"/>
                  <a:pt x="2624417" y="86580"/>
                  <a:pt x="2624271" y="103746"/>
                </a:cubicBezTo>
                <a:lnTo>
                  <a:pt x="2623517" y="106446"/>
                </a:lnTo>
                <a:lnTo>
                  <a:pt x="2624272" y="109514"/>
                </a:lnTo>
                <a:cubicBezTo>
                  <a:pt x="2624328" y="125538"/>
                  <a:pt x="2620215" y="140271"/>
                  <a:pt x="2611932" y="153713"/>
                </a:cubicBezTo>
                <a:lnTo>
                  <a:pt x="2576988" y="183007"/>
                </a:lnTo>
                <a:lnTo>
                  <a:pt x="2609645" y="210553"/>
                </a:lnTo>
                <a:cubicBezTo>
                  <a:pt x="2615337" y="223642"/>
                  <a:pt x="2618231" y="238935"/>
                  <a:pt x="2618327" y="256432"/>
                </a:cubicBezTo>
                <a:lnTo>
                  <a:pt x="2620156" y="299866"/>
                </a:lnTo>
                <a:cubicBezTo>
                  <a:pt x="2620413" y="306753"/>
                  <a:pt x="2621270" y="312982"/>
                  <a:pt x="2622728" y="318554"/>
                </a:cubicBezTo>
                <a:cubicBezTo>
                  <a:pt x="2624185" y="324126"/>
                  <a:pt x="2626071" y="328870"/>
                  <a:pt x="2628385" y="332784"/>
                </a:cubicBezTo>
                <a:lnTo>
                  <a:pt x="2626093" y="332784"/>
                </a:lnTo>
                <a:lnTo>
                  <a:pt x="2628386" y="338552"/>
                </a:lnTo>
                <a:lnTo>
                  <a:pt x="2534249" y="338552"/>
                </a:lnTo>
                <a:cubicBezTo>
                  <a:pt x="2532210" y="334266"/>
                  <a:pt x="2530685" y="329466"/>
                  <a:pt x="2529675" y="324151"/>
                </a:cubicBezTo>
                <a:cubicBezTo>
                  <a:pt x="2528665" y="318836"/>
                  <a:pt x="2528055" y="312664"/>
                  <a:pt x="2527845" y="305634"/>
                </a:cubicBezTo>
                <a:lnTo>
                  <a:pt x="2526473" y="268601"/>
                </a:lnTo>
                <a:cubicBezTo>
                  <a:pt x="2525625" y="250627"/>
                  <a:pt x="2521260" y="238911"/>
                  <a:pt x="2513379" y="233454"/>
                </a:cubicBezTo>
                <a:cubicBezTo>
                  <a:pt x="2505499" y="227996"/>
                  <a:pt x="2495074" y="225538"/>
                  <a:pt x="2482104" y="226081"/>
                </a:cubicBezTo>
                <a:lnTo>
                  <a:pt x="2434534" y="226081"/>
                </a:lnTo>
                <a:lnTo>
                  <a:pt x="2434534" y="338552"/>
                </a:lnTo>
                <a:lnTo>
                  <a:pt x="2343151" y="338552"/>
                </a:lnTo>
                <a:lnTo>
                  <a:pt x="2343151" y="332784"/>
                </a:lnTo>
                <a:lnTo>
                  <a:pt x="2343150" y="332784"/>
                </a:lnTo>
                <a:close/>
                <a:moveTo>
                  <a:pt x="1498825" y="7315"/>
                </a:moveTo>
                <a:lnTo>
                  <a:pt x="1594380" y="7315"/>
                </a:lnTo>
                <a:lnTo>
                  <a:pt x="1615411" y="101026"/>
                </a:lnTo>
                <a:cubicBezTo>
                  <a:pt x="1620269" y="122597"/>
                  <a:pt x="1625070" y="144367"/>
                  <a:pt x="1629813" y="166337"/>
                </a:cubicBezTo>
                <a:cubicBezTo>
                  <a:pt x="1634556" y="188307"/>
                  <a:pt x="1638900" y="209963"/>
                  <a:pt x="1642843" y="231305"/>
                </a:cubicBezTo>
                <a:cubicBezTo>
                  <a:pt x="1646510" y="209963"/>
                  <a:pt x="1650378" y="188307"/>
                  <a:pt x="1654445" y="166337"/>
                </a:cubicBezTo>
                <a:cubicBezTo>
                  <a:pt x="1658512" y="144367"/>
                  <a:pt x="1662722" y="122597"/>
                  <a:pt x="1667075" y="101026"/>
                </a:cubicBezTo>
                <a:lnTo>
                  <a:pt x="1686277" y="7315"/>
                </a:lnTo>
                <a:lnTo>
                  <a:pt x="1776346" y="7315"/>
                </a:lnTo>
                <a:lnTo>
                  <a:pt x="1795548" y="101026"/>
                </a:lnTo>
                <a:cubicBezTo>
                  <a:pt x="1799901" y="122597"/>
                  <a:pt x="1804111" y="144367"/>
                  <a:pt x="1808178" y="166337"/>
                </a:cubicBezTo>
                <a:cubicBezTo>
                  <a:pt x="1812245" y="188307"/>
                  <a:pt x="1816113" y="209963"/>
                  <a:pt x="1819780" y="231305"/>
                </a:cubicBezTo>
                <a:cubicBezTo>
                  <a:pt x="1823723" y="209963"/>
                  <a:pt x="1828066" y="188307"/>
                  <a:pt x="1832810" y="166337"/>
                </a:cubicBezTo>
                <a:cubicBezTo>
                  <a:pt x="1837553" y="144367"/>
                  <a:pt x="1842354" y="122597"/>
                  <a:pt x="1847212" y="101026"/>
                </a:cubicBezTo>
                <a:lnTo>
                  <a:pt x="1868243" y="7315"/>
                </a:lnTo>
                <a:lnTo>
                  <a:pt x="1963798" y="7315"/>
                </a:lnTo>
                <a:lnTo>
                  <a:pt x="1962242" y="13083"/>
                </a:lnTo>
                <a:lnTo>
                  <a:pt x="1963799" y="13083"/>
                </a:lnTo>
                <a:lnTo>
                  <a:pt x="1876016" y="338552"/>
                </a:lnTo>
                <a:lnTo>
                  <a:pt x="1773603" y="338552"/>
                </a:lnTo>
                <a:lnTo>
                  <a:pt x="1753487" y="242101"/>
                </a:lnTo>
                <a:cubicBezTo>
                  <a:pt x="1749343" y="222435"/>
                  <a:pt x="1745400" y="202684"/>
                  <a:pt x="1741657" y="182847"/>
                </a:cubicBezTo>
                <a:cubicBezTo>
                  <a:pt x="1737913" y="163010"/>
                  <a:pt x="1734541" y="143145"/>
                  <a:pt x="1731541" y="123251"/>
                </a:cubicBezTo>
                <a:cubicBezTo>
                  <a:pt x="1728321" y="143145"/>
                  <a:pt x="1724816" y="163010"/>
                  <a:pt x="1721025" y="182847"/>
                </a:cubicBezTo>
                <a:cubicBezTo>
                  <a:pt x="1717235" y="202684"/>
                  <a:pt x="1713272" y="222435"/>
                  <a:pt x="1709138" y="242101"/>
                </a:cubicBezTo>
                <a:lnTo>
                  <a:pt x="1689021" y="338552"/>
                </a:lnTo>
                <a:lnTo>
                  <a:pt x="1586609" y="338552"/>
                </a:lnTo>
                <a:lnTo>
                  <a:pt x="1498826" y="13083"/>
                </a:lnTo>
                <a:lnTo>
                  <a:pt x="1500381" y="13083"/>
                </a:lnTo>
                <a:close/>
                <a:moveTo>
                  <a:pt x="1123950" y="7315"/>
                </a:moveTo>
                <a:lnTo>
                  <a:pt x="1380839" y="7315"/>
                </a:lnTo>
                <a:lnTo>
                  <a:pt x="1380839" y="13083"/>
                </a:lnTo>
                <a:lnTo>
                  <a:pt x="1380840" y="13083"/>
                </a:lnTo>
                <a:lnTo>
                  <a:pt x="1380840" y="94408"/>
                </a:lnTo>
                <a:lnTo>
                  <a:pt x="1215333" y="94408"/>
                </a:lnTo>
                <a:lnTo>
                  <a:pt x="1215333" y="131674"/>
                </a:lnTo>
                <a:lnTo>
                  <a:pt x="1366209" y="131674"/>
                </a:lnTo>
                <a:lnTo>
                  <a:pt x="1366209" y="137442"/>
                </a:lnTo>
                <a:lnTo>
                  <a:pt x="1366210" y="137442"/>
                </a:lnTo>
                <a:lnTo>
                  <a:pt x="1366210" y="213280"/>
                </a:lnTo>
                <a:lnTo>
                  <a:pt x="1215333" y="213280"/>
                </a:lnTo>
                <a:lnTo>
                  <a:pt x="1215333" y="251460"/>
                </a:lnTo>
                <a:lnTo>
                  <a:pt x="1380839" y="251460"/>
                </a:lnTo>
                <a:lnTo>
                  <a:pt x="1380839" y="257228"/>
                </a:lnTo>
                <a:lnTo>
                  <a:pt x="1380840" y="257228"/>
                </a:lnTo>
                <a:lnTo>
                  <a:pt x="1380840" y="338552"/>
                </a:lnTo>
                <a:lnTo>
                  <a:pt x="1123951" y="338552"/>
                </a:lnTo>
                <a:lnTo>
                  <a:pt x="1123951" y="332784"/>
                </a:lnTo>
                <a:lnTo>
                  <a:pt x="1123950" y="332784"/>
                </a:lnTo>
                <a:close/>
                <a:moveTo>
                  <a:pt x="704850" y="7315"/>
                </a:moveTo>
                <a:lnTo>
                  <a:pt x="844711" y="7315"/>
                </a:lnTo>
                <a:lnTo>
                  <a:pt x="875810" y="130739"/>
                </a:lnTo>
                <a:cubicBezTo>
                  <a:pt x="878582" y="141996"/>
                  <a:pt x="881384" y="153538"/>
                  <a:pt x="884213" y="165366"/>
                </a:cubicBezTo>
                <a:cubicBezTo>
                  <a:pt x="887043" y="177194"/>
                  <a:pt x="889730" y="188964"/>
                  <a:pt x="892274" y="200678"/>
                </a:cubicBezTo>
                <a:cubicBezTo>
                  <a:pt x="894818" y="188964"/>
                  <a:pt x="897505" y="177194"/>
                  <a:pt x="900334" y="165366"/>
                </a:cubicBezTo>
                <a:cubicBezTo>
                  <a:pt x="903164" y="153538"/>
                  <a:pt x="905965" y="141996"/>
                  <a:pt x="908738" y="130739"/>
                </a:cubicBezTo>
                <a:lnTo>
                  <a:pt x="939836" y="7315"/>
                </a:lnTo>
                <a:lnTo>
                  <a:pt x="1079697" y="7315"/>
                </a:lnTo>
                <a:lnTo>
                  <a:pt x="1079697" y="13083"/>
                </a:lnTo>
                <a:lnTo>
                  <a:pt x="1079698" y="13083"/>
                </a:lnTo>
                <a:lnTo>
                  <a:pt x="1079698" y="338552"/>
                </a:lnTo>
                <a:lnTo>
                  <a:pt x="992887" y="338552"/>
                </a:lnTo>
                <a:lnTo>
                  <a:pt x="992887" y="332784"/>
                </a:lnTo>
                <a:lnTo>
                  <a:pt x="992886" y="332784"/>
                </a:lnTo>
                <a:lnTo>
                  <a:pt x="992886" y="240447"/>
                </a:lnTo>
                <a:cubicBezTo>
                  <a:pt x="992857" y="213563"/>
                  <a:pt x="993029" y="187907"/>
                  <a:pt x="993400" y="163480"/>
                </a:cubicBezTo>
                <a:lnTo>
                  <a:pt x="995434" y="94752"/>
                </a:lnTo>
                <a:lnTo>
                  <a:pt x="986713" y="128736"/>
                </a:lnTo>
                <a:cubicBezTo>
                  <a:pt x="983684" y="140202"/>
                  <a:pt x="980254" y="152697"/>
                  <a:pt x="976424" y="166220"/>
                </a:cubicBezTo>
                <a:lnTo>
                  <a:pt x="929319" y="338552"/>
                </a:lnTo>
                <a:lnTo>
                  <a:pt x="855231" y="338552"/>
                </a:lnTo>
                <a:lnTo>
                  <a:pt x="808126" y="166220"/>
                </a:lnTo>
                <a:cubicBezTo>
                  <a:pt x="804295" y="152697"/>
                  <a:pt x="800865" y="140202"/>
                  <a:pt x="797836" y="128736"/>
                </a:cubicBezTo>
                <a:lnTo>
                  <a:pt x="789112" y="94743"/>
                </a:lnTo>
                <a:lnTo>
                  <a:pt x="791147" y="163480"/>
                </a:lnTo>
                <a:cubicBezTo>
                  <a:pt x="791518" y="187907"/>
                  <a:pt x="791689" y="213563"/>
                  <a:pt x="791661" y="240447"/>
                </a:cubicBezTo>
                <a:lnTo>
                  <a:pt x="791661" y="246065"/>
                </a:lnTo>
                <a:lnTo>
                  <a:pt x="791662" y="246215"/>
                </a:lnTo>
                <a:lnTo>
                  <a:pt x="791662" y="338552"/>
                </a:lnTo>
                <a:lnTo>
                  <a:pt x="704851" y="338552"/>
                </a:lnTo>
                <a:lnTo>
                  <a:pt x="704851" y="332784"/>
                </a:lnTo>
                <a:lnTo>
                  <a:pt x="704850" y="332784"/>
                </a:lnTo>
                <a:close/>
                <a:moveTo>
                  <a:pt x="0" y="7315"/>
                </a:moveTo>
                <a:lnTo>
                  <a:pt x="91383" y="7315"/>
                </a:lnTo>
                <a:lnTo>
                  <a:pt x="91383" y="13083"/>
                </a:lnTo>
                <a:lnTo>
                  <a:pt x="91384" y="13083"/>
                </a:lnTo>
                <a:lnTo>
                  <a:pt x="91384" y="126187"/>
                </a:lnTo>
                <a:lnTo>
                  <a:pt x="203454" y="126187"/>
                </a:lnTo>
                <a:lnTo>
                  <a:pt x="203454" y="7315"/>
                </a:lnTo>
                <a:lnTo>
                  <a:pt x="294837" y="7315"/>
                </a:lnTo>
                <a:lnTo>
                  <a:pt x="294837" y="13083"/>
                </a:lnTo>
                <a:lnTo>
                  <a:pt x="294838" y="13083"/>
                </a:lnTo>
                <a:lnTo>
                  <a:pt x="294838" y="338552"/>
                </a:lnTo>
                <a:lnTo>
                  <a:pt x="203455" y="338552"/>
                </a:lnTo>
                <a:lnTo>
                  <a:pt x="203455" y="332784"/>
                </a:lnTo>
                <a:lnTo>
                  <a:pt x="203454" y="332784"/>
                </a:lnTo>
                <a:lnTo>
                  <a:pt x="203454" y="213280"/>
                </a:lnTo>
                <a:lnTo>
                  <a:pt x="91384" y="213280"/>
                </a:lnTo>
                <a:lnTo>
                  <a:pt x="91384" y="338552"/>
                </a:lnTo>
                <a:lnTo>
                  <a:pt x="1" y="338552"/>
                </a:lnTo>
                <a:lnTo>
                  <a:pt x="1" y="332784"/>
                </a:lnTo>
                <a:lnTo>
                  <a:pt x="0" y="332784"/>
                </a:lnTo>
                <a:close/>
                <a:moveTo>
                  <a:pt x="3157623" y="0"/>
                </a:moveTo>
                <a:cubicBezTo>
                  <a:pt x="3191547" y="177"/>
                  <a:pt x="3221293" y="7184"/>
                  <a:pt x="3246860" y="21019"/>
                </a:cubicBezTo>
                <a:cubicBezTo>
                  <a:pt x="3272427" y="34855"/>
                  <a:pt x="3292381" y="54458"/>
                  <a:pt x="3306720" y="79828"/>
                </a:cubicBezTo>
                <a:cubicBezTo>
                  <a:pt x="3321059" y="105197"/>
                  <a:pt x="3328348" y="135271"/>
                  <a:pt x="3328587" y="170049"/>
                </a:cubicBezTo>
                <a:lnTo>
                  <a:pt x="3327889" y="172931"/>
                </a:lnTo>
                <a:lnTo>
                  <a:pt x="3328588" y="175817"/>
                </a:lnTo>
                <a:cubicBezTo>
                  <a:pt x="3328349" y="210596"/>
                  <a:pt x="3321060" y="240670"/>
                  <a:pt x="3306721" y="266040"/>
                </a:cubicBezTo>
                <a:cubicBezTo>
                  <a:pt x="3292382" y="291409"/>
                  <a:pt x="3272428" y="311012"/>
                  <a:pt x="3246861" y="324848"/>
                </a:cubicBezTo>
                <a:cubicBezTo>
                  <a:pt x="3221294" y="338684"/>
                  <a:pt x="3191548" y="345691"/>
                  <a:pt x="3157624" y="345868"/>
                </a:cubicBezTo>
                <a:cubicBezTo>
                  <a:pt x="3123556" y="345691"/>
                  <a:pt x="3093743" y="338684"/>
                  <a:pt x="3068184" y="324848"/>
                </a:cubicBezTo>
                <a:cubicBezTo>
                  <a:pt x="3042625" y="311012"/>
                  <a:pt x="3022706" y="291409"/>
                  <a:pt x="3008426" y="266040"/>
                </a:cubicBezTo>
                <a:cubicBezTo>
                  <a:pt x="2994146" y="240670"/>
                  <a:pt x="2986891" y="210596"/>
                  <a:pt x="2986660" y="175817"/>
                </a:cubicBezTo>
                <a:lnTo>
                  <a:pt x="2987355" y="172935"/>
                </a:lnTo>
                <a:lnTo>
                  <a:pt x="2986659" y="170049"/>
                </a:lnTo>
                <a:cubicBezTo>
                  <a:pt x="2986890" y="135271"/>
                  <a:pt x="2994145" y="105197"/>
                  <a:pt x="3008425" y="79828"/>
                </a:cubicBezTo>
                <a:cubicBezTo>
                  <a:pt x="3022705" y="54458"/>
                  <a:pt x="3042624" y="34855"/>
                  <a:pt x="3068183" y="21019"/>
                </a:cubicBezTo>
                <a:cubicBezTo>
                  <a:pt x="3093742" y="7184"/>
                  <a:pt x="3123555" y="177"/>
                  <a:pt x="3157623" y="0"/>
                </a:cubicBezTo>
                <a:close/>
                <a:moveTo>
                  <a:pt x="2138448" y="0"/>
                </a:moveTo>
                <a:cubicBezTo>
                  <a:pt x="2172372" y="177"/>
                  <a:pt x="2202118" y="7184"/>
                  <a:pt x="2227685" y="21019"/>
                </a:cubicBezTo>
                <a:cubicBezTo>
                  <a:pt x="2253253" y="34855"/>
                  <a:pt x="2273206" y="54458"/>
                  <a:pt x="2287545" y="79828"/>
                </a:cubicBezTo>
                <a:cubicBezTo>
                  <a:pt x="2301884" y="105197"/>
                  <a:pt x="2309173" y="135271"/>
                  <a:pt x="2309412" y="170049"/>
                </a:cubicBezTo>
                <a:lnTo>
                  <a:pt x="2308714" y="172931"/>
                </a:lnTo>
                <a:lnTo>
                  <a:pt x="2309413" y="175817"/>
                </a:lnTo>
                <a:cubicBezTo>
                  <a:pt x="2309174" y="210596"/>
                  <a:pt x="2301885" y="240670"/>
                  <a:pt x="2287546" y="266040"/>
                </a:cubicBezTo>
                <a:cubicBezTo>
                  <a:pt x="2273207" y="291409"/>
                  <a:pt x="2253254" y="311012"/>
                  <a:pt x="2227686" y="324848"/>
                </a:cubicBezTo>
                <a:cubicBezTo>
                  <a:pt x="2202119" y="338684"/>
                  <a:pt x="2172373" y="345691"/>
                  <a:pt x="2138449" y="345868"/>
                </a:cubicBezTo>
                <a:cubicBezTo>
                  <a:pt x="2104381" y="345691"/>
                  <a:pt x="2074568" y="338684"/>
                  <a:pt x="2049009" y="324848"/>
                </a:cubicBezTo>
                <a:cubicBezTo>
                  <a:pt x="2023450" y="311012"/>
                  <a:pt x="2003531" y="291409"/>
                  <a:pt x="1989251" y="266040"/>
                </a:cubicBezTo>
                <a:cubicBezTo>
                  <a:pt x="1974971" y="240670"/>
                  <a:pt x="1967716" y="210596"/>
                  <a:pt x="1967485" y="175817"/>
                </a:cubicBezTo>
                <a:lnTo>
                  <a:pt x="1968180" y="172935"/>
                </a:lnTo>
                <a:lnTo>
                  <a:pt x="1967484" y="170049"/>
                </a:lnTo>
                <a:cubicBezTo>
                  <a:pt x="1967715" y="135271"/>
                  <a:pt x="1974970" y="105197"/>
                  <a:pt x="1989250" y="79828"/>
                </a:cubicBezTo>
                <a:cubicBezTo>
                  <a:pt x="2003530" y="54458"/>
                  <a:pt x="2023449" y="34855"/>
                  <a:pt x="2049008" y="21019"/>
                </a:cubicBezTo>
                <a:cubicBezTo>
                  <a:pt x="2074567" y="7184"/>
                  <a:pt x="2104380" y="177"/>
                  <a:pt x="2138448" y="0"/>
                </a:cubicBezTo>
                <a:close/>
                <a:moveTo>
                  <a:pt x="500148" y="0"/>
                </a:moveTo>
                <a:cubicBezTo>
                  <a:pt x="534072" y="177"/>
                  <a:pt x="563818" y="7184"/>
                  <a:pt x="589385" y="21019"/>
                </a:cubicBezTo>
                <a:cubicBezTo>
                  <a:pt x="614953" y="34855"/>
                  <a:pt x="634906" y="54458"/>
                  <a:pt x="649245" y="79828"/>
                </a:cubicBezTo>
                <a:cubicBezTo>
                  <a:pt x="663584" y="105197"/>
                  <a:pt x="670873" y="135271"/>
                  <a:pt x="671112" y="170049"/>
                </a:cubicBezTo>
                <a:lnTo>
                  <a:pt x="670414" y="172931"/>
                </a:lnTo>
                <a:lnTo>
                  <a:pt x="671113" y="175817"/>
                </a:lnTo>
                <a:cubicBezTo>
                  <a:pt x="670874" y="210596"/>
                  <a:pt x="663585" y="240670"/>
                  <a:pt x="649246" y="266040"/>
                </a:cubicBezTo>
                <a:cubicBezTo>
                  <a:pt x="634907" y="291409"/>
                  <a:pt x="614954" y="311012"/>
                  <a:pt x="589386" y="324848"/>
                </a:cubicBezTo>
                <a:cubicBezTo>
                  <a:pt x="563819" y="338684"/>
                  <a:pt x="534073" y="345691"/>
                  <a:pt x="500149" y="345868"/>
                </a:cubicBezTo>
                <a:cubicBezTo>
                  <a:pt x="466081" y="345691"/>
                  <a:pt x="436268" y="338684"/>
                  <a:pt x="410709" y="324848"/>
                </a:cubicBezTo>
                <a:cubicBezTo>
                  <a:pt x="385150" y="311012"/>
                  <a:pt x="365231" y="291409"/>
                  <a:pt x="350951" y="266040"/>
                </a:cubicBezTo>
                <a:cubicBezTo>
                  <a:pt x="336671" y="240670"/>
                  <a:pt x="329416" y="210596"/>
                  <a:pt x="329185" y="175817"/>
                </a:cubicBezTo>
                <a:lnTo>
                  <a:pt x="329880" y="172935"/>
                </a:lnTo>
                <a:lnTo>
                  <a:pt x="329184" y="170049"/>
                </a:lnTo>
                <a:cubicBezTo>
                  <a:pt x="329415" y="135271"/>
                  <a:pt x="336670" y="105197"/>
                  <a:pt x="350950" y="79828"/>
                </a:cubicBezTo>
                <a:cubicBezTo>
                  <a:pt x="365230" y="54458"/>
                  <a:pt x="385149" y="34855"/>
                  <a:pt x="410708" y="21019"/>
                </a:cubicBezTo>
                <a:cubicBezTo>
                  <a:pt x="436267" y="7184"/>
                  <a:pt x="466080" y="177"/>
                  <a:pt x="50014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kumimoji="1" lang="ja-JP" altLang="en-US" sz="3600" dirty="0">
              <a:solidFill>
                <a:schemeClr val="bg1"/>
              </a:solidFill>
              <a:latin typeface="Helvetica Now Display Black" panose="020B0A0403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00816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正方形/長方形 42">
            <a:extLst>
              <a:ext uri="{FF2B5EF4-FFF2-40B4-BE49-F238E27FC236}">
                <a16:creationId xmlns:a16="http://schemas.microsoft.com/office/drawing/2014/main" id="{181B6C8E-C366-447B-88CC-D8FD77E6B712}"/>
              </a:ext>
            </a:extLst>
          </p:cNvPr>
          <p:cNvSpPr/>
          <p:nvPr/>
        </p:nvSpPr>
        <p:spPr>
          <a:xfrm>
            <a:off x="328518" y="1853022"/>
            <a:ext cx="6200964" cy="775120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フリーフォーム: 図形 19">
            <a:extLst>
              <a:ext uri="{FF2B5EF4-FFF2-40B4-BE49-F238E27FC236}">
                <a16:creationId xmlns:a16="http://schemas.microsoft.com/office/drawing/2014/main" id="{46252493-60A5-4BA1-926F-B08AE02AD39E}"/>
              </a:ext>
            </a:extLst>
          </p:cNvPr>
          <p:cNvSpPr/>
          <p:nvPr/>
        </p:nvSpPr>
        <p:spPr>
          <a:xfrm>
            <a:off x="2955643" y="2605534"/>
            <a:ext cx="1302626" cy="426718"/>
          </a:xfrm>
          <a:custGeom>
            <a:avLst/>
            <a:gdLst>
              <a:gd name="connsiteX0" fmla="*/ 0 w 1302626"/>
              <a:gd name="connsiteY0" fmla="*/ 0 h 507058"/>
              <a:gd name="connsiteX1" fmla="*/ 1049097 w 1302626"/>
              <a:gd name="connsiteY1" fmla="*/ 0 h 507058"/>
              <a:gd name="connsiteX2" fmla="*/ 1302626 w 1302626"/>
              <a:gd name="connsiteY2" fmla="*/ 253529 h 507058"/>
              <a:gd name="connsiteX3" fmla="*/ 1049097 w 1302626"/>
              <a:gd name="connsiteY3" fmla="*/ 507058 h 507058"/>
              <a:gd name="connsiteX4" fmla="*/ 0 w 1302626"/>
              <a:gd name="connsiteY4" fmla="*/ 507058 h 507058"/>
              <a:gd name="connsiteX5" fmla="*/ 253529 w 1302626"/>
              <a:gd name="connsiteY5" fmla="*/ 253529 h 507058"/>
              <a:gd name="connsiteX6" fmla="*/ 0 w 1302626"/>
              <a:gd name="connsiteY6" fmla="*/ 0 h 507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02626" h="507058">
                <a:moveTo>
                  <a:pt x="0" y="0"/>
                </a:moveTo>
                <a:lnTo>
                  <a:pt x="1049097" y="0"/>
                </a:lnTo>
                <a:cubicBezTo>
                  <a:pt x="1189117" y="0"/>
                  <a:pt x="1302626" y="113509"/>
                  <a:pt x="1302626" y="253529"/>
                </a:cubicBezTo>
                <a:cubicBezTo>
                  <a:pt x="1302626" y="393549"/>
                  <a:pt x="1189117" y="507058"/>
                  <a:pt x="1049097" y="507058"/>
                </a:cubicBezTo>
                <a:lnTo>
                  <a:pt x="0" y="507058"/>
                </a:lnTo>
                <a:cubicBezTo>
                  <a:pt x="140020" y="507058"/>
                  <a:pt x="253529" y="393549"/>
                  <a:pt x="253529" y="253529"/>
                </a:cubicBezTo>
                <a:cubicBezTo>
                  <a:pt x="253529" y="113509"/>
                  <a:pt x="140020" y="0"/>
                  <a:pt x="0" y="0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86000"/>
                </a:schemeClr>
              </a:gs>
              <a:gs pos="100000">
                <a:schemeClr val="bg1">
                  <a:lumMod val="78000"/>
                </a:schemeClr>
              </a:gs>
            </a:gsLst>
            <a:lin ang="1200000" scaled="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四角形: 角を丸くする 14">
            <a:extLst>
              <a:ext uri="{FF2B5EF4-FFF2-40B4-BE49-F238E27FC236}">
                <a16:creationId xmlns:a16="http://schemas.microsoft.com/office/drawing/2014/main" id="{3639A4AC-F9FE-4B26-9F70-C34071BDBDF8}"/>
              </a:ext>
            </a:extLst>
          </p:cNvPr>
          <p:cNvSpPr/>
          <p:nvPr/>
        </p:nvSpPr>
        <p:spPr>
          <a:xfrm>
            <a:off x="549275" y="2605534"/>
            <a:ext cx="2664477" cy="42671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91000"/>
                </a:schemeClr>
              </a:gs>
              <a:gs pos="100000">
                <a:schemeClr val="bg1">
                  <a:lumMod val="87000"/>
                </a:schemeClr>
              </a:gs>
            </a:gsLst>
            <a:lin ang="1200000" scaled="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55DB1053-6AA1-4335-B812-2127C7E5DC5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-2"/>
            <a:ext cx="6858000" cy="1987296"/>
          </a:xfrm>
          <a:custGeom>
            <a:avLst/>
            <a:gdLst>
              <a:gd name="connsiteX0" fmla="*/ 3738235 w 6858000"/>
              <a:gd name="connsiteY0" fmla="*/ 716633 h 1987296"/>
              <a:gd name="connsiteX1" fmla="*/ 3793349 w 6858000"/>
              <a:gd name="connsiteY1" fmla="*/ 740529 h 1987296"/>
              <a:gd name="connsiteX2" fmla="*/ 3808728 w 6858000"/>
              <a:gd name="connsiteY2" fmla="*/ 769113 h 1987296"/>
              <a:gd name="connsiteX3" fmla="*/ 3813753 w 6858000"/>
              <a:gd name="connsiteY3" fmla="*/ 804764 h 1987296"/>
              <a:gd name="connsiteX4" fmla="*/ 3808727 w 6858000"/>
              <a:gd name="connsiteY4" fmla="*/ 840601 h 1987296"/>
              <a:gd name="connsiteX5" fmla="*/ 3793348 w 6858000"/>
              <a:gd name="connsiteY5" fmla="*/ 869163 h 1987296"/>
              <a:gd name="connsiteX6" fmla="*/ 3738234 w 6858000"/>
              <a:gd name="connsiteY6" fmla="*/ 892888 h 1987296"/>
              <a:gd name="connsiteX7" fmla="*/ 3683121 w 6858000"/>
              <a:gd name="connsiteY7" fmla="*/ 869163 h 1987296"/>
              <a:gd name="connsiteX8" fmla="*/ 3667741 w 6858000"/>
              <a:gd name="connsiteY8" fmla="*/ 840601 h 1987296"/>
              <a:gd name="connsiteX9" fmla="*/ 3662716 w 6858000"/>
              <a:gd name="connsiteY9" fmla="*/ 804771 h 1987296"/>
              <a:gd name="connsiteX10" fmla="*/ 3667742 w 6858000"/>
              <a:gd name="connsiteY10" fmla="*/ 769113 h 1987296"/>
              <a:gd name="connsiteX11" fmla="*/ 3683122 w 6858000"/>
              <a:gd name="connsiteY11" fmla="*/ 740529 h 1987296"/>
              <a:gd name="connsiteX12" fmla="*/ 3738235 w 6858000"/>
              <a:gd name="connsiteY12" fmla="*/ 716633 h 1987296"/>
              <a:gd name="connsiteX13" fmla="*/ 2719060 w 6858000"/>
              <a:gd name="connsiteY13" fmla="*/ 716633 h 1987296"/>
              <a:gd name="connsiteX14" fmla="*/ 2774174 w 6858000"/>
              <a:gd name="connsiteY14" fmla="*/ 740529 h 1987296"/>
              <a:gd name="connsiteX15" fmla="*/ 2789553 w 6858000"/>
              <a:gd name="connsiteY15" fmla="*/ 769113 h 1987296"/>
              <a:gd name="connsiteX16" fmla="*/ 2794578 w 6858000"/>
              <a:gd name="connsiteY16" fmla="*/ 804764 h 1987296"/>
              <a:gd name="connsiteX17" fmla="*/ 2789552 w 6858000"/>
              <a:gd name="connsiteY17" fmla="*/ 840601 h 1987296"/>
              <a:gd name="connsiteX18" fmla="*/ 2774173 w 6858000"/>
              <a:gd name="connsiteY18" fmla="*/ 869163 h 1987296"/>
              <a:gd name="connsiteX19" fmla="*/ 2719059 w 6858000"/>
              <a:gd name="connsiteY19" fmla="*/ 892888 h 1987296"/>
              <a:gd name="connsiteX20" fmla="*/ 2663946 w 6858000"/>
              <a:gd name="connsiteY20" fmla="*/ 869163 h 1987296"/>
              <a:gd name="connsiteX21" fmla="*/ 2648567 w 6858000"/>
              <a:gd name="connsiteY21" fmla="*/ 840601 h 1987296"/>
              <a:gd name="connsiteX22" fmla="*/ 2643541 w 6858000"/>
              <a:gd name="connsiteY22" fmla="*/ 804771 h 1987296"/>
              <a:gd name="connsiteX23" fmla="*/ 2648568 w 6858000"/>
              <a:gd name="connsiteY23" fmla="*/ 769113 h 1987296"/>
              <a:gd name="connsiteX24" fmla="*/ 2663947 w 6858000"/>
              <a:gd name="connsiteY24" fmla="*/ 740529 h 1987296"/>
              <a:gd name="connsiteX25" fmla="*/ 2719060 w 6858000"/>
              <a:gd name="connsiteY25" fmla="*/ 716633 h 1987296"/>
              <a:gd name="connsiteX26" fmla="*/ 1080760 w 6858000"/>
              <a:gd name="connsiteY26" fmla="*/ 716633 h 1987296"/>
              <a:gd name="connsiteX27" fmla="*/ 1135874 w 6858000"/>
              <a:gd name="connsiteY27" fmla="*/ 740529 h 1987296"/>
              <a:gd name="connsiteX28" fmla="*/ 1151253 w 6858000"/>
              <a:gd name="connsiteY28" fmla="*/ 769113 h 1987296"/>
              <a:gd name="connsiteX29" fmla="*/ 1156278 w 6858000"/>
              <a:gd name="connsiteY29" fmla="*/ 804764 h 1987296"/>
              <a:gd name="connsiteX30" fmla="*/ 1151252 w 6858000"/>
              <a:gd name="connsiteY30" fmla="*/ 840601 h 1987296"/>
              <a:gd name="connsiteX31" fmla="*/ 1135873 w 6858000"/>
              <a:gd name="connsiteY31" fmla="*/ 869163 h 1987296"/>
              <a:gd name="connsiteX32" fmla="*/ 1080759 w 6858000"/>
              <a:gd name="connsiteY32" fmla="*/ 892888 h 1987296"/>
              <a:gd name="connsiteX33" fmla="*/ 1025646 w 6858000"/>
              <a:gd name="connsiteY33" fmla="*/ 869163 h 1987296"/>
              <a:gd name="connsiteX34" fmla="*/ 1010267 w 6858000"/>
              <a:gd name="connsiteY34" fmla="*/ 840601 h 1987296"/>
              <a:gd name="connsiteX35" fmla="*/ 1005241 w 6858000"/>
              <a:gd name="connsiteY35" fmla="*/ 804771 h 1987296"/>
              <a:gd name="connsiteX36" fmla="*/ 1010268 w 6858000"/>
              <a:gd name="connsiteY36" fmla="*/ 769113 h 1987296"/>
              <a:gd name="connsiteX37" fmla="*/ 1025647 w 6858000"/>
              <a:gd name="connsiteY37" fmla="*/ 740529 h 1987296"/>
              <a:gd name="connsiteX38" fmla="*/ 1080760 w 6858000"/>
              <a:gd name="connsiteY38" fmla="*/ 716633 h 1987296"/>
              <a:gd name="connsiteX39" fmla="*/ 3015145 w 6858000"/>
              <a:gd name="connsiteY39" fmla="*/ 716176 h 1987296"/>
              <a:gd name="connsiteX40" fmla="*/ 3070034 w 6858000"/>
              <a:gd name="connsiteY40" fmla="*/ 716176 h 1987296"/>
              <a:gd name="connsiteX41" fmla="*/ 3100509 w 6858000"/>
              <a:gd name="connsiteY41" fmla="*/ 726185 h 1987296"/>
              <a:gd name="connsiteX42" fmla="*/ 3109673 w 6858000"/>
              <a:gd name="connsiteY42" fmla="*/ 750819 h 1987296"/>
              <a:gd name="connsiteX43" fmla="*/ 3100508 w 6858000"/>
              <a:gd name="connsiteY43" fmla="*/ 775609 h 1987296"/>
              <a:gd name="connsiteX44" fmla="*/ 3070033 w 6858000"/>
              <a:gd name="connsiteY44" fmla="*/ 785446 h 1987296"/>
              <a:gd name="connsiteX45" fmla="*/ 3015145 w 6858000"/>
              <a:gd name="connsiteY45" fmla="*/ 785446 h 1987296"/>
              <a:gd name="connsiteX46" fmla="*/ 4258023 w 6858000"/>
              <a:gd name="connsiteY46" fmla="*/ 639142 h 1987296"/>
              <a:gd name="connsiteX47" fmla="*/ 4258023 w 6858000"/>
              <a:gd name="connsiteY47" fmla="*/ 720467 h 1987296"/>
              <a:gd name="connsiteX48" fmla="*/ 4258024 w 6858000"/>
              <a:gd name="connsiteY48" fmla="*/ 720467 h 1987296"/>
              <a:gd name="connsiteX49" fmla="*/ 4258024 w 6858000"/>
              <a:gd name="connsiteY49" fmla="*/ 726235 h 1987296"/>
              <a:gd name="connsiteX50" fmla="*/ 4354035 w 6858000"/>
              <a:gd name="connsiteY50" fmla="*/ 726235 h 1987296"/>
              <a:gd name="connsiteX51" fmla="*/ 4354035 w 6858000"/>
              <a:gd name="connsiteY51" fmla="*/ 964611 h 1987296"/>
              <a:gd name="connsiteX52" fmla="*/ 4354036 w 6858000"/>
              <a:gd name="connsiteY52" fmla="*/ 964611 h 1987296"/>
              <a:gd name="connsiteX53" fmla="*/ 4354036 w 6858000"/>
              <a:gd name="connsiteY53" fmla="*/ 970379 h 1987296"/>
              <a:gd name="connsiteX54" fmla="*/ 4445418 w 6858000"/>
              <a:gd name="connsiteY54" fmla="*/ 970379 h 1987296"/>
              <a:gd name="connsiteX55" fmla="*/ 4445418 w 6858000"/>
              <a:gd name="connsiteY55" fmla="*/ 726235 h 1987296"/>
              <a:gd name="connsiteX56" fmla="*/ 4541431 w 6858000"/>
              <a:gd name="connsiteY56" fmla="*/ 726235 h 1987296"/>
              <a:gd name="connsiteX57" fmla="*/ 4541431 w 6858000"/>
              <a:gd name="connsiteY57" fmla="*/ 644910 h 1987296"/>
              <a:gd name="connsiteX58" fmla="*/ 4541430 w 6858000"/>
              <a:gd name="connsiteY58" fmla="*/ 644910 h 1987296"/>
              <a:gd name="connsiteX59" fmla="*/ 4541430 w 6858000"/>
              <a:gd name="connsiteY59" fmla="*/ 639142 h 1987296"/>
              <a:gd name="connsiteX60" fmla="*/ 3938364 w 6858000"/>
              <a:gd name="connsiteY60" fmla="*/ 639142 h 1987296"/>
              <a:gd name="connsiteX61" fmla="*/ 3938364 w 6858000"/>
              <a:gd name="connsiteY61" fmla="*/ 839853 h 1987296"/>
              <a:gd name="connsiteX62" fmla="*/ 3938365 w 6858000"/>
              <a:gd name="connsiteY62" fmla="*/ 839857 h 1987296"/>
              <a:gd name="connsiteX63" fmla="*/ 3938365 w 6858000"/>
              <a:gd name="connsiteY63" fmla="*/ 845621 h 1987296"/>
              <a:gd name="connsiteX64" fmla="*/ 3957997 w 6858000"/>
              <a:gd name="connsiteY64" fmla="*/ 919069 h 1987296"/>
              <a:gd name="connsiteX65" fmla="*/ 4010136 w 6858000"/>
              <a:gd name="connsiteY65" fmla="*/ 963057 h 1987296"/>
              <a:gd name="connsiteX66" fmla="*/ 4084640 w 6858000"/>
              <a:gd name="connsiteY66" fmla="*/ 977695 h 1987296"/>
              <a:gd name="connsiteX67" fmla="*/ 4190185 w 6858000"/>
              <a:gd name="connsiteY67" fmla="*/ 944738 h 1987296"/>
              <a:gd name="connsiteX68" fmla="*/ 4230916 w 6858000"/>
              <a:gd name="connsiteY68" fmla="*/ 845621 h 1987296"/>
              <a:gd name="connsiteX69" fmla="*/ 4230916 w 6858000"/>
              <a:gd name="connsiteY69" fmla="*/ 644910 h 1987296"/>
              <a:gd name="connsiteX70" fmla="*/ 4230915 w 6858000"/>
              <a:gd name="connsiteY70" fmla="*/ 644910 h 1987296"/>
              <a:gd name="connsiteX71" fmla="*/ 4230915 w 6858000"/>
              <a:gd name="connsiteY71" fmla="*/ 639142 h 1987296"/>
              <a:gd name="connsiteX72" fmla="*/ 4139532 w 6858000"/>
              <a:gd name="connsiteY72" fmla="*/ 639142 h 1987296"/>
              <a:gd name="connsiteX73" fmla="*/ 4139532 w 6858000"/>
              <a:gd name="connsiteY73" fmla="*/ 840767 h 1987296"/>
              <a:gd name="connsiteX74" fmla="*/ 4124608 w 6858000"/>
              <a:gd name="connsiteY74" fmla="*/ 880315 h 1987296"/>
              <a:gd name="connsiteX75" fmla="*/ 4084639 w 6858000"/>
              <a:gd name="connsiteY75" fmla="*/ 893803 h 1987296"/>
              <a:gd name="connsiteX76" fmla="*/ 4044670 w 6858000"/>
              <a:gd name="connsiteY76" fmla="*/ 880315 h 1987296"/>
              <a:gd name="connsiteX77" fmla="*/ 4029748 w 6858000"/>
              <a:gd name="connsiteY77" fmla="*/ 840770 h 1987296"/>
              <a:gd name="connsiteX78" fmla="*/ 4029748 w 6858000"/>
              <a:gd name="connsiteY78" fmla="*/ 644910 h 1987296"/>
              <a:gd name="connsiteX79" fmla="*/ 4029747 w 6858000"/>
              <a:gd name="connsiteY79" fmla="*/ 644910 h 1987296"/>
              <a:gd name="connsiteX80" fmla="*/ 4029747 w 6858000"/>
              <a:gd name="connsiteY80" fmla="*/ 639142 h 1987296"/>
              <a:gd name="connsiteX81" fmla="*/ 3238086 w 6858000"/>
              <a:gd name="connsiteY81" fmla="*/ 639142 h 1987296"/>
              <a:gd name="connsiteX82" fmla="*/ 3238086 w 6858000"/>
              <a:gd name="connsiteY82" fmla="*/ 964611 h 1987296"/>
              <a:gd name="connsiteX83" fmla="*/ 3238087 w 6858000"/>
              <a:gd name="connsiteY83" fmla="*/ 964611 h 1987296"/>
              <a:gd name="connsiteX84" fmla="*/ 3238087 w 6858000"/>
              <a:gd name="connsiteY84" fmla="*/ 970379 h 1987296"/>
              <a:gd name="connsiteX85" fmla="*/ 3329470 w 6858000"/>
              <a:gd name="connsiteY85" fmla="*/ 970379 h 1987296"/>
              <a:gd name="connsiteX86" fmla="*/ 3329470 w 6858000"/>
              <a:gd name="connsiteY86" fmla="*/ 877128 h 1987296"/>
              <a:gd name="connsiteX87" fmla="*/ 3366503 w 6858000"/>
              <a:gd name="connsiteY87" fmla="*/ 839644 h 1987296"/>
              <a:gd name="connsiteX88" fmla="*/ 3451085 w 6858000"/>
              <a:gd name="connsiteY88" fmla="*/ 970379 h 1987296"/>
              <a:gd name="connsiteX89" fmla="*/ 3558984 w 6858000"/>
              <a:gd name="connsiteY89" fmla="*/ 970379 h 1987296"/>
              <a:gd name="connsiteX90" fmla="*/ 3555147 w 6858000"/>
              <a:gd name="connsiteY90" fmla="*/ 964611 h 1987296"/>
              <a:gd name="connsiteX91" fmla="*/ 3558983 w 6858000"/>
              <a:gd name="connsiteY91" fmla="*/ 964611 h 1987296"/>
              <a:gd name="connsiteX92" fmla="*/ 3433236 w 6858000"/>
              <a:gd name="connsiteY92" fmla="*/ 775577 h 1987296"/>
              <a:gd name="connsiteX93" fmla="*/ 3558984 w 6858000"/>
              <a:gd name="connsiteY93" fmla="*/ 644910 h 1987296"/>
              <a:gd name="connsiteX94" fmla="*/ 3553432 w 6858000"/>
              <a:gd name="connsiteY94" fmla="*/ 644910 h 1987296"/>
              <a:gd name="connsiteX95" fmla="*/ 3558983 w 6858000"/>
              <a:gd name="connsiteY95" fmla="*/ 639142 h 1987296"/>
              <a:gd name="connsiteX96" fmla="*/ 3448341 w 6858000"/>
              <a:gd name="connsiteY96" fmla="*/ 639142 h 1987296"/>
              <a:gd name="connsiteX97" fmla="*/ 3329470 w 6858000"/>
              <a:gd name="connsiteY97" fmla="*/ 768050 h 1987296"/>
              <a:gd name="connsiteX98" fmla="*/ 3329470 w 6858000"/>
              <a:gd name="connsiteY98" fmla="*/ 644910 h 1987296"/>
              <a:gd name="connsiteX99" fmla="*/ 3329469 w 6858000"/>
              <a:gd name="connsiteY99" fmla="*/ 644910 h 1987296"/>
              <a:gd name="connsiteX100" fmla="*/ 3329469 w 6858000"/>
              <a:gd name="connsiteY100" fmla="*/ 639142 h 1987296"/>
              <a:gd name="connsiteX101" fmla="*/ 2923761 w 6858000"/>
              <a:gd name="connsiteY101" fmla="*/ 639142 h 1987296"/>
              <a:gd name="connsiteX102" fmla="*/ 2923761 w 6858000"/>
              <a:gd name="connsiteY102" fmla="*/ 964611 h 1987296"/>
              <a:gd name="connsiteX103" fmla="*/ 2923762 w 6858000"/>
              <a:gd name="connsiteY103" fmla="*/ 964611 h 1987296"/>
              <a:gd name="connsiteX104" fmla="*/ 2923762 w 6858000"/>
              <a:gd name="connsiteY104" fmla="*/ 970379 h 1987296"/>
              <a:gd name="connsiteX105" fmla="*/ 3015145 w 6858000"/>
              <a:gd name="connsiteY105" fmla="*/ 970379 h 1987296"/>
              <a:gd name="connsiteX106" fmla="*/ 3015145 w 6858000"/>
              <a:gd name="connsiteY106" fmla="*/ 857908 h 1987296"/>
              <a:gd name="connsiteX107" fmla="*/ 3062715 w 6858000"/>
              <a:gd name="connsiteY107" fmla="*/ 857908 h 1987296"/>
              <a:gd name="connsiteX108" fmla="*/ 3093990 w 6858000"/>
              <a:gd name="connsiteY108" fmla="*/ 865281 h 1987296"/>
              <a:gd name="connsiteX109" fmla="*/ 3107084 w 6858000"/>
              <a:gd name="connsiteY109" fmla="*/ 900428 h 1987296"/>
              <a:gd name="connsiteX110" fmla="*/ 3108456 w 6858000"/>
              <a:gd name="connsiteY110" fmla="*/ 937461 h 1987296"/>
              <a:gd name="connsiteX111" fmla="*/ 3110286 w 6858000"/>
              <a:gd name="connsiteY111" fmla="*/ 955978 h 1987296"/>
              <a:gd name="connsiteX112" fmla="*/ 3114860 w 6858000"/>
              <a:gd name="connsiteY112" fmla="*/ 970379 h 1987296"/>
              <a:gd name="connsiteX113" fmla="*/ 3208997 w 6858000"/>
              <a:gd name="connsiteY113" fmla="*/ 970379 h 1987296"/>
              <a:gd name="connsiteX114" fmla="*/ 3206704 w 6858000"/>
              <a:gd name="connsiteY114" fmla="*/ 964611 h 1987296"/>
              <a:gd name="connsiteX115" fmla="*/ 3208996 w 6858000"/>
              <a:gd name="connsiteY115" fmla="*/ 964611 h 1987296"/>
              <a:gd name="connsiteX116" fmla="*/ 3203339 w 6858000"/>
              <a:gd name="connsiteY116" fmla="*/ 950381 h 1987296"/>
              <a:gd name="connsiteX117" fmla="*/ 3200767 w 6858000"/>
              <a:gd name="connsiteY117" fmla="*/ 931693 h 1987296"/>
              <a:gd name="connsiteX118" fmla="*/ 3198938 w 6858000"/>
              <a:gd name="connsiteY118" fmla="*/ 888259 h 1987296"/>
              <a:gd name="connsiteX119" fmla="*/ 3190256 w 6858000"/>
              <a:gd name="connsiteY119" fmla="*/ 842380 h 1987296"/>
              <a:gd name="connsiteX120" fmla="*/ 3157599 w 6858000"/>
              <a:gd name="connsiteY120" fmla="*/ 814834 h 1987296"/>
              <a:gd name="connsiteX121" fmla="*/ 3192543 w 6858000"/>
              <a:gd name="connsiteY121" fmla="*/ 785540 h 1987296"/>
              <a:gd name="connsiteX122" fmla="*/ 3204883 w 6858000"/>
              <a:gd name="connsiteY122" fmla="*/ 741341 h 1987296"/>
              <a:gd name="connsiteX123" fmla="*/ 3204128 w 6858000"/>
              <a:gd name="connsiteY123" fmla="*/ 738273 h 1987296"/>
              <a:gd name="connsiteX124" fmla="*/ 3204882 w 6858000"/>
              <a:gd name="connsiteY124" fmla="*/ 735573 h 1987296"/>
              <a:gd name="connsiteX125" fmla="*/ 3193185 w 6858000"/>
              <a:gd name="connsiteY125" fmla="*/ 688018 h 1987296"/>
              <a:gd name="connsiteX126" fmla="*/ 3154570 w 6858000"/>
              <a:gd name="connsiteY126" fmla="*/ 652866 h 1987296"/>
              <a:gd name="connsiteX127" fmla="*/ 3083755 w 6858000"/>
              <a:gd name="connsiteY127" fmla="*/ 639142 h 1987296"/>
              <a:gd name="connsiteX128" fmla="*/ 2079436 w 6858000"/>
              <a:gd name="connsiteY128" fmla="*/ 639142 h 1987296"/>
              <a:gd name="connsiteX129" fmla="*/ 2080992 w 6858000"/>
              <a:gd name="connsiteY129" fmla="*/ 644910 h 1987296"/>
              <a:gd name="connsiteX130" fmla="*/ 2079437 w 6858000"/>
              <a:gd name="connsiteY130" fmla="*/ 644910 h 1987296"/>
              <a:gd name="connsiteX131" fmla="*/ 2167220 w 6858000"/>
              <a:gd name="connsiteY131" fmla="*/ 970379 h 1987296"/>
              <a:gd name="connsiteX132" fmla="*/ 2269632 w 6858000"/>
              <a:gd name="connsiteY132" fmla="*/ 970379 h 1987296"/>
              <a:gd name="connsiteX133" fmla="*/ 2289749 w 6858000"/>
              <a:gd name="connsiteY133" fmla="*/ 873928 h 1987296"/>
              <a:gd name="connsiteX134" fmla="*/ 2301636 w 6858000"/>
              <a:gd name="connsiteY134" fmla="*/ 814674 h 1987296"/>
              <a:gd name="connsiteX135" fmla="*/ 2312152 w 6858000"/>
              <a:gd name="connsiteY135" fmla="*/ 755078 h 1987296"/>
              <a:gd name="connsiteX136" fmla="*/ 2322268 w 6858000"/>
              <a:gd name="connsiteY136" fmla="*/ 814674 h 1987296"/>
              <a:gd name="connsiteX137" fmla="*/ 2334098 w 6858000"/>
              <a:gd name="connsiteY137" fmla="*/ 873928 h 1987296"/>
              <a:gd name="connsiteX138" fmla="*/ 2354214 w 6858000"/>
              <a:gd name="connsiteY138" fmla="*/ 970379 h 1987296"/>
              <a:gd name="connsiteX139" fmla="*/ 2456627 w 6858000"/>
              <a:gd name="connsiteY139" fmla="*/ 970379 h 1987296"/>
              <a:gd name="connsiteX140" fmla="*/ 2544410 w 6858000"/>
              <a:gd name="connsiteY140" fmla="*/ 644910 h 1987296"/>
              <a:gd name="connsiteX141" fmla="*/ 2542853 w 6858000"/>
              <a:gd name="connsiteY141" fmla="*/ 644910 h 1987296"/>
              <a:gd name="connsiteX142" fmla="*/ 2544409 w 6858000"/>
              <a:gd name="connsiteY142" fmla="*/ 639142 h 1987296"/>
              <a:gd name="connsiteX143" fmla="*/ 2448854 w 6858000"/>
              <a:gd name="connsiteY143" fmla="*/ 639142 h 1987296"/>
              <a:gd name="connsiteX144" fmla="*/ 2427823 w 6858000"/>
              <a:gd name="connsiteY144" fmla="*/ 732853 h 1987296"/>
              <a:gd name="connsiteX145" fmla="*/ 2413421 w 6858000"/>
              <a:gd name="connsiteY145" fmla="*/ 798164 h 1987296"/>
              <a:gd name="connsiteX146" fmla="*/ 2400391 w 6858000"/>
              <a:gd name="connsiteY146" fmla="*/ 863132 h 1987296"/>
              <a:gd name="connsiteX147" fmla="*/ 2388789 w 6858000"/>
              <a:gd name="connsiteY147" fmla="*/ 798164 h 1987296"/>
              <a:gd name="connsiteX148" fmla="*/ 2376159 w 6858000"/>
              <a:gd name="connsiteY148" fmla="*/ 732853 h 1987296"/>
              <a:gd name="connsiteX149" fmla="*/ 2356957 w 6858000"/>
              <a:gd name="connsiteY149" fmla="*/ 639142 h 1987296"/>
              <a:gd name="connsiteX150" fmla="*/ 2266888 w 6858000"/>
              <a:gd name="connsiteY150" fmla="*/ 639142 h 1987296"/>
              <a:gd name="connsiteX151" fmla="*/ 2247686 w 6858000"/>
              <a:gd name="connsiteY151" fmla="*/ 732853 h 1987296"/>
              <a:gd name="connsiteX152" fmla="*/ 2235056 w 6858000"/>
              <a:gd name="connsiteY152" fmla="*/ 798164 h 1987296"/>
              <a:gd name="connsiteX153" fmla="*/ 2223454 w 6858000"/>
              <a:gd name="connsiteY153" fmla="*/ 863132 h 1987296"/>
              <a:gd name="connsiteX154" fmla="*/ 2210424 w 6858000"/>
              <a:gd name="connsiteY154" fmla="*/ 798164 h 1987296"/>
              <a:gd name="connsiteX155" fmla="*/ 2196022 w 6858000"/>
              <a:gd name="connsiteY155" fmla="*/ 732853 h 1987296"/>
              <a:gd name="connsiteX156" fmla="*/ 2174991 w 6858000"/>
              <a:gd name="connsiteY156" fmla="*/ 639142 h 1987296"/>
              <a:gd name="connsiteX157" fmla="*/ 1704561 w 6858000"/>
              <a:gd name="connsiteY157" fmla="*/ 639142 h 1987296"/>
              <a:gd name="connsiteX158" fmla="*/ 1704561 w 6858000"/>
              <a:gd name="connsiteY158" fmla="*/ 964611 h 1987296"/>
              <a:gd name="connsiteX159" fmla="*/ 1704562 w 6858000"/>
              <a:gd name="connsiteY159" fmla="*/ 964611 h 1987296"/>
              <a:gd name="connsiteX160" fmla="*/ 1704562 w 6858000"/>
              <a:gd name="connsiteY160" fmla="*/ 970379 h 1987296"/>
              <a:gd name="connsiteX161" fmla="*/ 1961451 w 6858000"/>
              <a:gd name="connsiteY161" fmla="*/ 970379 h 1987296"/>
              <a:gd name="connsiteX162" fmla="*/ 1961451 w 6858000"/>
              <a:gd name="connsiteY162" fmla="*/ 889055 h 1987296"/>
              <a:gd name="connsiteX163" fmla="*/ 1961450 w 6858000"/>
              <a:gd name="connsiteY163" fmla="*/ 889055 h 1987296"/>
              <a:gd name="connsiteX164" fmla="*/ 1961450 w 6858000"/>
              <a:gd name="connsiteY164" fmla="*/ 883287 h 1987296"/>
              <a:gd name="connsiteX165" fmla="*/ 1795944 w 6858000"/>
              <a:gd name="connsiteY165" fmla="*/ 883287 h 1987296"/>
              <a:gd name="connsiteX166" fmla="*/ 1795944 w 6858000"/>
              <a:gd name="connsiteY166" fmla="*/ 845107 h 1987296"/>
              <a:gd name="connsiteX167" fmla="*/ 1946821 w 6858000"/>
              <a:gd name="connsiteY167" fmla="*/ 845107 h 1987296"/>
              <a:gd name="connsiteX168" fmla="*/ 1946821 w 6858000"/>
              <a:gd name="connsiteY168" fmla="*/ 769269 h 1987296"/>
              <a:gd name="connsiteX169" fmla="*/ 1946820 w 6858000"/>
              <a:gd name="connsiteY169" fmla="*/ 769269 h 1987296"/>
              <a:gd name="connsiteX170" fmla="*/ 1946820 w 6858000"/>
              <a:gd name="connsiteY170" fmla="*/ 763501 h 1987296"/>
              <a:gd name="connsiteX171" fmla="*/ 1795944 w 6858000"/>
              <a:gd name="connsiteY171" fmla="*/ 763501 h 1987296"/>
              <a:gd name="connsiteX172" fmla="*/ 1795944 w 6858000"/>
              <a:gd name="connsiteY172" fmla="*/ 726235 h 1987296"/>
              <a:gd name="connsiteX173" fmla="*/ 1961451 w 6858000"/>
              <a:gd name="connsiteY173" fmla="*/ 726235 h 1987296"/>
              <a:gd name="connsiteX174" fmla="*/ 1961451 w 6858000"/>
              <a:gd name="connsiteY174" fmla="*/ 644910 h 1987296"/>
              <a:gd name="connsiteX175" fmla="*/ 1961450 w 6858000"/>
              <a:gd name="connsiteY175" fmla="*/ 644910 h 1987296"/>
              <a:gd name="connsiteX176" fmla="*/ 1961450 w 6858000"/>
              <a:gd name="connsiteY176" fmla="*/ 639142 h 1987296"/>
              <a:gd name="connsiteX177" fmla="*/ 1285461 w 6858000"/>
              <a:gd name="connsiteY177" fmla="*/ 639142 h 1987296"/>
              <a:gd name="connsiteX178" fmla="*/ 1285461 w 6858000"/>
              <a:gd name="connsiteY178" fmla="*/ 964611 h 1987296"/>
              <a:gd name="connsiteX179" fmla="*/ 1285462 w 6858000"/>
              <a:gd name="connsiteY179" fmla="*/ 964611 h 1987296"/>
              <a:gd name="connsiteX180" fmla="*/ 1285462 w 6858000"/>
              <a:gd name="connsiteY180" fmla="*/ 970379 h 1987296"/>
              <a:gd name="connsiteX181" fmla="*/ 1372273 w 6858000"/>
              <a:gd name="connsiteY181" fmla="*/ 970379 h 1987296"/>
              <a:gd name="connsiteX182" fmla="*/ 1372273 w 6858000"/>
              <a:gd name="connsiteY182" fmla="*/ 878042 h 1987296"/>
              <a:gd name="connsiteX183" fmla="*/ 1372272 w 6858000"/>
              <a:gd name="connsiteY183" fmla="*/ 877892 h 1987296"/>
              <a:gd name="connsiteX184" fmla="*/ 1372272 w 6858000"/>
              <a:gd name="connsiteY184" fmla="*/ 872274 h 1987296"/>
              <a:gd name="connsiteX185" fmla="*/ 1371758 w 6858000"/>
              <a:gd name="connsiteY185" fmla="*/ 795307 h 1987296"/>
              <a:gd name="connsiteX186" fmla="*/ 1369723 w 6858000"/>
              <a:gd name="connsiteY186" fmla="*/ 726570 h 1987296"/>
              <a:gd name="connsiteX187" fmla="*/ 1378447 w 6858000"/>
              <a:gd name="connsiteY187" fmla="*/ 760563 h 1987296"/>
              <a:gd name="connsiteX188" fmla="*/ 1388737 w 6858000"/>
              <a:gd name="connsiteY188" fmla="*/ 798047 h 1987296"/>
              <a:gd name="connsiteX189" fmla="*/ 1435842 w 6858000"/>
              <a:gd name="connsiteY189" fmla="*/ 970379 h 1987296"/>
              <a:gd name="connsiteX190" fmla="*/ 1509930 w 6858000"/>
              <a:gd name="connsiteY190" fmla="*/ 970379 h 1987296"/>
              <a:gd name="connsiteX191" fmla="*/ 1557035 w 6858000"/>
              <a:gd name="connsiteY191" fmla="*/ 798047 h 1987296"/>
              <a:gd name="connsiteX192" fmla="*/ 1567324 w 6858000"/>
              <a:gd name="connsiteY192" fmla="*/ 760563 h 1987296"/>
              <a:gd name="connsiteX193" fmla="*/ 1576045 w 6858000"/>
              <a:gd name="connsiteY193" fmla="*/ 726579 h 1987296"/>
              <a:gd name="connsiteX194" fmla="*/ 1574011 w 6858000"/>
              <a:gd name="connsiteY194" fmla="*/ 795307 h 1987296"/>
              <a:gd name="connsiteX195" fmla="*/ 1573497 w 6858000"/>
              <a:gd name="connsiteY195" fmla="*/ 872274 h 1987296"/>
              <a:gd name="connsiteX196" fmla="*/ 1573497 w 6858000"/>
              <a:gd name="connsiteY196" fmla="*/ 964611 h 1987296"/>
              <a:gd name="connsiteX197" fmla="*/ 1573498 w 6858000"/>
              <a:gd name="connsiteY197" fmla="*/ 964611 h 1987296"/>
              <a:gd name="connsiteX198" fmla="*/ 1573498 w 6858000"/>
              <a:gd name="connsiteY198" fmla="*/ 970379 h 1987296"/>
              <a:gd name="connsiteX199" fmla="*/ 1660309 w 6858000"/>
              <a:gd name="connsiteY199" fmla="*/ 970379 h 1987296"/>
              <a:gd name="connsiteX200" fmla="*/ 1660309 w 6858000"/>
              <a:gd name="connsiteY200" fmla="*/ 644910 h 1987296"/>
              <a:gd name="connsiteX201" fmla="*/ 1660308 w 6858000"/>
              <a:gd name="connsiteY201" fmla="*/ 644910 h 1987296"/>
              <a:gd name="connsiteX202" fmla="*/ 1660308 w 6858000"/>
              <a:gd name="connsiteY202" fmla="*/ 639142 h 1987296"/>
              <a:gd name="connsiteX203" fmla="*/ 1520447 w 6858000"/>
              <a:gd name="connsiteY203" fmla="*/ 639142 h 1987296"/>
              <a:gd name="connsiteX204" fmla="*/ 1489349 w 6858000"/>
              <a:gd name="connsiteY204" fmla="*/ 762566 h 1987296"/>
              <a:gd name="connsiteX205" fmla="*/ 1480945 w 6858000"/>
              <a:gd name="connsiteY205" fmla="*/ 797193 h 1987296"/>
              <a:gd name="connsiteX206" fmla="*/ 1472885 w 6858000"/>
              <a:gd name="connsiteY206" fmla="*/ 832505 h 1987296"/>
              <a:gd name="connsiteX207" fmla="*/ 1464824 w 6858000"/>
              <a:gd name="connsiteY207" fmla="*/ 797193 h 1987296"/>
              <a:gd name="connsiteX208" fmla="*/ 1456421 w 6858000"/>
              <a:gd name="connsiteY208" fmla="*/ 762566 h 1987296"/>
              <a:gd name="connsiteX209" fmla="*/ 1425322 w 6858000"/>
              <a:gd name="connsiteY209" fmla="*/ 639142 h 1987296"/>
              <a:gd name="connsiteX210" fmla="*/ 580611 w 6858000"/>
              <a:gd name="connsiteY210" fmla="*/ 639142 h 1987296"/>
              <a:gd name="connsiteX211" fmla="*/ 580611 w 6858000"/>
              <a:gd name="connsiteY211" fmla="*/ 964611 h 1987296"/>
              <a:gd name="connsiteX212" fmla="*/ 580612 w 6858000"/>
              <a:gd name="connsiteY212" fmla="*/ 964611 h 1987296"/>
              <a:gd name="connsiteX213" fmla="*/ 580612 w 6858000"/>
              <a:gd name="connsiteY213" fmla="*/ 970379 h 1987296"/>
              <a:gd name="connsiteX214" fmla="*/ 671995 w 6858000"/>
              <a:gd name="connsiteY214" fmla="*/ 970379 h 1987296"/>
              <a:gd name="connsiteX215" fmla="*/ 671995 w 6858000"/>
              <a:gd name="connsiteY215" fmla="*/ 845107 h 1987296"/>
              <a:gd name="connsiteX216" fmla="*/ 784065 w 6858000"/>
              <a:gd name="connsiteY216" fmla="*/ 845107 h 1987296"/>
              <a:gd name="connsiteX217" fmla="*/ 784065 w 6858000"/>
              <a:gd name="connsiteY217" fmla="*/ 964611 h 1987296"/>
              <a:gd name="connsiteX218" fmla="*/ 784066 w 6858000"/>
              <a:gd name="connsiteY218" fmla="*/ 964611 h 1987296"/>
              <a:gd name="connsiteX219" fmla="*/ 784066 w 6858000"/>
              <a:gd name="connsiteY219" fmla="*/ 970379 h 1987296"/>
              <a:gd name="connsiteX220" fmla="*/ 875449 w 6858000"/>
              <a:gd name="connsiteY220" fmla="*/ 970379 h 1987296"/>
              <a:gd name="connsiteX221" fmla="*/ 875449 w 6858000"/>
              <a:gd name="connsiteY221" fmla="*/ 644910 h 1987296"/>
              <a:gd name="connsiteX222" fmla="*/ 875448 w 6858000"/>
              <a:gd name="connsiteY222" fmla="*/ 644910 h 1987296"/>
              <a:gd name="connsiteX223" fmla="*/ 875448 w 6858000"/>
              <a:gd name="connsiteY223" fmla="*/ 639142 h 1987296"/>
              <a:gd name="connsiteX224" fmla="*/ 784065 w 6858000"/>
              <a:gd name="connsiteY224" fmla="*/ 639142 h 1987296"/>
              <a:gd name="connsiteX225" fmla="*/ 784065 w 6858000"/>
              <a:gd name="connsiteY225" fmla="*/ 758014 h 1987296"/>
              <a:gd name="connsiteX226" fmla="*/ 671995 w 6858000"/>
              <a:gd name="connsiteY226" fmla="*/ 758014 h 1987296"/>
              <a:gd name="connsiteX227" fmla="*/ 671995 w 6858000"/>
              <a:gd name="connsiteY227" fmla="*/ 644910 h 1987296"/>
              <a:gd name="connsiteX228" fmla="*/ 671994 w 6858000"/>
              <a:gd name="connsiteY228" fmla="*/ 644910 h 1987296"/>
              <a:gd name="connsiteX229" fmla="*/ 671994 w 6858000"/>
              <a:gd name="connsiteY229" fmla="*/ 639142 h 1987296"/>
              <a:gd name="connsiteX230" fmla="*/ 3738234 w 6858000"/>
              <a:gd name="connsiteY230" fmla="*/ 631827 h 1987296"/>
              <a:gd name="connsiteX231" fmla="*/ 3648794 w 6858000"/>
              <a:gd name="connsiteY231" fmla="*/ 652846 h 1987296"/>
              <a:gd name="connsiteX232" fmla="*/ 3589036 w 6858000"/>
              <a:gd name="connsiteY232" fmla="*/ 711655 h 1987296"/>
              <a:gd name="connsiteX233" fmla="*/ 3567270 w 6858000"/>
              <a:gd name="connsiteY233" fmla="*/ 801876 h 1987296"/>
              <a:gd name="connsiteX234" fmla="*/ 3567966 w 6858000"/>
              <a:gd name="connsiteY234" fmla="*/ 804762 h 1987296"/>
              <a:gd name="connsiteX235" fmla="*/ 3567271 w 6858000"/>
              <a:gd name="connsiteY235" fmla="*/ 807644 h 1987296"/>
              <a:gd name="connsiteX236" fmla="*/ 3589037 w 6858000"/>
              <a:gd name="connsiteY236" fmla="*/ 897867 h 1987296"/>
              <a:gd name="connsiteX237" fmla="*/ 3648795 w 6858000"/>
              <a:gd name="connsiteY237" fmla="*/ 956675 h 1987296"/>
              <a:gd name="connsiteX238" fmla="*/ 3738235 w 6858000"/>
              <a:gd name="connsiteY238" fmla="*/ 977695 h 1987296"/>
              <a:gd name="connsiteX239" fmla="*/ 3827472 w 6858000"/>
              <a:gd name="connsiteY239" fmla="*/ 956675 h 1987296"/>
              <a:gd name="connsiteX240" fmla="*/ 3887332 w 6858000"/>
              <a:gd name="connsiteY240" fmla="*/ 897867 h 1987296"/>
              <a:gd name="connsiteX241" fmla="*/ 3909199 w 6858000"/>
              <a:gd name="connsiteY241" fmla="*/ 807644 h 1987296"/>
              <a:gd name="connsiteX242" fmla="*/ 3908500 w 6858000"/>
              <a:gd name="connsiteY242" fmla="*/ 804758 h 1987296"/>
              <a:gd name="connsiteX243" fmla="*/ 3909198 w 6858000"/>
              <a:gd name="connsiteY243" fmla="*/ 801876 h 1987296"/>
              <a:gd name="connsiteX244" fmla="*/ 3887331 w 6858000"/>
              <a:gd name="connsiteY244" fmla="*/ 711655 h 1987296"/>
              <a:gd name="connsiteX245" fmla="*/ 3827471 w 6858000"/>
              <a:gd name="connsiteY245" fmla="*/ 652846 h 1987296"/>
              <a:gd name="connsiteX246" fmla="*/ 3738234 w 6858000"/>
              <a:gd name="connsiteY246" fmla="*/ 631827 h 1987296"/>
              <a:gd name="connsiteX247" fmla="*/ 2719059 w 6858000"/>
              <a:gd name="connsiteY247" fmla="*/ 631827 h 1987296"/>
              <a:gd name="connsiteX248" fmla="*/ 2629619 w 6858000"/>
              <a:gd name="connsiteY248" fmla="*/ 652846 h 1987296"/>
              <a:gd name="connsiteX249" fmla="*/ 2569861 w 6858000"/>
              <a:gd name="connsiteY249" fmla="*/ 711655 h 1987296"/>
              <a:gd name="connsiteX250" fmla="*/ 2548095 w 6858000"/>
              <a:gd name="connsiteY250" fmla="*/ 801876 h 1987296"/>
              <a:gd name="connsiteX251" fmla="*/ 2548791 w 6858000"/>
              <a:gd name="connsiteY251" fmla="*/ 804762 h 1987296"/>
              <a:gd name="connsiteX252" fmla="*/ 2548096 w 6858000"/>
              <a:gd name="connsiteY252" fmla="*/ 807644 h 1987296"/>
              <a:gd name="connsiteX253" fmla="*/ 2569862 w 6858000"/>
              <a:gd name="connsiteY253" fmla="*/ 897867 h 1987296"/>
              <a:gd name="connsiteX254" fmla="*/ 2629620 w 6858000"/>
              <a:gd name="connsiteY254" fmla="*/ 956675 h 1987296"/>
              <a:gd name="connsiteX255" fmla="*/ 2719060 w 6858000"/>
              <a:gd name="connsiteY255" fmla="*/ 977695 h 1987296"/>
              <a:gd name="connsiteX256" fmla="*/ 2808297 w 6858000"/>
              <a:gd name="connsiteY256" fmla="*/ 956675 h 1987296"/>
              <a:gd name="connsiteX257" fmla="*/ 2868157 w 6858000"/>
              <a:gd name="connsiteY257" fmla="*/ 897867 h 1987296"/>
              <a:gd name="connsiteX258" fmla="*/ 2890024 w 6858000"/>
              <a:gd name="connsiteY258" fmla="*/ 807644 h 1987296"/>
              <a:gd name="connsiteX259" fmla="*/ 2889325 w 6858000"/>
              <a:gd name="connsiteY259" fmla="*/ 804758 h 1987296"/>
              <a:gd name="connsiteX260" fmla="*/ 2890023 w 6858000"/>
              <a:gd name="connsiteY260" fmla="*/ 801876 h 1987296"/>
              <a:gd name="connsiteX261" fmla="*/ 2868156 w 6858000"/>
              <a:gd name="connsiteY261" fmla="*/ 711655 h 1987296"/>
              <a:gd name="connsiteX262" fmla="*/ 2808296 w 6858000"/>
              <a:gd name="connsiteY262" fmla="*/ 652846 h 1987296"/>
              <a:gd name="connsiteX263" fmla="*/ 2719059 w 6858000"/>
              <a:gd name="connsiteY263" fmla="*/ 631827 h 1987296"/>
              <a:gd name="connsiteX264" fmla="*/ 1080759 w 6858000"/>
              <a:gd name="connsiteY264" fmla="*/ 631827 h 1987296"/>
              <a:gd name="connsiteX265" fmla="*/ 991319 w 6858000"/>
              <a:gd name="connsiteY265" fmla="*/ 652846 h 1987296"/>
              <a:gd name="connsiteX266" fmla="*/ 931561 w 6858000"/>
              <a:gd name="connsiteY266" fmla="*/ 711655 h 1987296"/>
              <a:gd name="connsiteX267" fmla="*/ 909795 w 6858000"/>
              <a:gd name="connsiteY267" fmla="*/ 801876 h 1987296"/>
              <a:gd name="connsiteX268" fmla="*/ 910491 w 6858000"/>
              <a:gd name="connsiteY268" fmla="*/ 804762 h 1987296"/>
              <a:gd name="connsiteX269" fmla="*/ 909796 w 6858000"/>
              <a:gd name="connsiteY269" fmla="*/ 807644 h 1987296"/>
              <a:gd name="connsiteX270" fmla="*/ 931562 w 6858000"/>
              <a:gd name="connsiteY270" fmla="*/ 897867 h 1987296"/>
              <a:gd name="connsiteX271" fmla="*/ 991320 w 6858000"/>
              <a:gd name="connsiteY271" fmla="*/ 956675 h 1987296"/>
              <a:gd name="connsiteX272" fmla="*/ 1080760 w 6858000"/>
              <a:gd name="connsiteY272" fmla="*/ 977695 h 1987296"/>
              <a:gd name="connsiteX273" fmla="*/ 1169997 w 6858000"/>
              <a:gd name="connsiteY273" fmla="*/ 956675 h 1987296"/>
              <a:gd name="connsiteX274" fmla="*/ 1229857 w 6858000"/>
              <a:gd name="connsiteY274" fmla="*/ 897867 h 1987296"/>
              <a:gd name="connsiteX275" fmla="*/ 1251724 w 6858000"/>
              <a:gd name="connsiteY275" fmla="*/ 807644 h 1987296"/>
              <a:gd name="connsiteX276" fmla="*/ 1251025 w 6858000"/>
              <a:gd name="connsiteY276" fmla="*/ 804758 h 1987296"/>
              <a:gd name="connsiteX277" fmla="*/ 1251723 w 6858000"/>
              <a:gd name="connsiteY277" fmla="*/ 801876 h 1987296"/>
              <a:gd name="connsiteX278" fmla="*/ 1229856 w 6858000"/>
              <a:gd name="connsiteY278" fmla="*/ 711655 h 1987296"/>
              <a:gd name="connsiteX279" fmla="*/ 1169996 w 6858000"/>
              <a:gd name="connsiteY279" fmla="*/ 652846 h 1987296"/>
              <a:gd name="connsiteX280" fmla="*/ 1080759 w 6858000"/>
              <a:gd name="connsiteY280" fmla="*/ 631827 h 1987296"/>
              <a:gd name="connsiteX281" fmla="*/ 0 w 6858000"/>
              <a:gd name="connsiteY281" fmla="*/ 0 h 1987296"/>
              <a:gd name="connsiteX282" fmla="*/ 6858000 w 6858000"/>
              <a:gd name="connsiteY282" fmla="*/ 0 h 1987296"/>
              <a:gd name="connsiteX283" fmla="*/ 6858000 w 6858000"/>
              <a:gd name="connsiteY283" fmla="*/ 1987296 h 1987296"/>
              <a:gd name="connsiteX284" fmla="*/ 0 w 6858000"/>
              <a:gd name="connsiteY284" fmla="*/ 1987296 h 1987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</a:cxnLst>
            <a:rect l="l" t="t" r="r" b="b"/>
            <a:pathLst>
              <a:path w="6858000" h="1987296">
                <a:moveTo>
                  <a:pt x="3738235" y="716633"/>
                </a:moveTo>
                <a:cubicBezTo>
                  <a:pt x="3761409" y="716824"/>
                  <a:pt x="3779780" y="724789"/>
                  <a:pt x="3793349" y="740529"/>
                </a:cubicBezTo>
                <a:cubicBezTo>
                  <a:pt x="3800133" y="748399"/>
                  <a:pt x="3805259" y="757927"/>
                  <a:pt x="3808728" y="769113"/>
                </a:cubicBezTo>
                <a:lnTo>
                  <a:pt x="3813753" y="804764"/>
                </a:lnTo>
                <a:lnTo>
                  <a:pt x="3808727" y="840601"/>
                </a:lnTo>
                <a:cubicBezTo>
                  <a:pt x="3805258" y="851815"/>
                  <a:pt x="3800132" y="861336"/>
                  <a:pt x="3793348" y="869163"/>
                </a:cubicBezTo>
                <a:cubicBezTo>
                  <a:pt x="3779779" y="884818"/>
                  <a:pt x="3761408" y="892726"/>
                  <a:pt x="3738234" y="892888"/>
                </a:cubicBezTo>
                <a:cubicBezTo>
                  <a:pt x="3715061" y="892726"/>
                  <a:pt x="3696690" y="884818"/>
                  <a:pt x="3683121" y="869163"/>
                </a:cubicBezTo>
                <a:cubicBezTo>
                  <a:pt x="3676336" y="861336"/>
                  <a:pt x="3671210" y="851815"/>
                  <a:pt x="3667741" y="840601"/>
                </a:cubicBezTo>
                <a:lnTo>
                  <a:pt x="3662716" y="804771"/>
                </a:lnTo>
                <a:lnTo>
                  <a:pt x="3667742" y="769113"/>
                </a:lnTo>
                <a:cubicBezTo>
                  <a:pt x="3671211" y="757927"/>
                  <a:pt x="3676337" y="748399"/>
                  <a:pt x="3683122" y="740529"/>
                </a:cubicBezTo>
                <a:cubicBezTo>
                  <a:pt x="3696691" y="724789"/>
                  <a:pt x="3715062" y="716824"/>
                  <a:pt x="3738235" y="716633"/>
                </a:cubicBezTo>
                <a:close/>
                <a:moveTo>
                  <a:pt x="2719060" y="716633"/>
                </a:moveTo>
                <a:cubicBezTo>
                  <a:pt x="2742234" y="716824"/>
                  <a:pt x="2760605" y="724789"/>
                  <a:pt x="2774174" y="740529"/>
                </a:cubicBezTo>
                <a:cubicBezTo>
                  <a:pt x="2780958" y="748399"/>
                  <a:pt x="2786084" y="757927"/>
                  <a:pt x="2789553" y="769113"/>
                </a:cubicBezTo>
                <a:lnTo>
                  <a:pt x="2794578" y="804764"/>
                </a:lnTo>
                <a:lnTo>
                  <a:pt x="2789552" y="840601"/>
                </a:lnTo>
                <a:cubicBezTo>
                  <a:pt x="2786083" y="851815"/>
                  <a:pt x="2780957" y="861336"/>
                  <a:pt x="2774173" y="869163"/>
                </a:cubicBezTo>
                <a:cubicBezTo>
                  <a:pt x="2760604" y="884818"/>
                  <a:pt x="2742233" y="892726"/>
                  <a:pt x="2719059" y="892888"/>
                </a:cubicBezTo>
                <a:cubicBezTo>
                  <a:pt x="2695886" y="892726"/>
                  <a:pt x="2677514" y="884818"/>
                  <a:pt x="2663946" y="869163"/>
                </a:cubicBezTo>
                <a:cubicBezTo>
                  <a:pt x="2657161" y="861336"/>
                  <a:pt x="2652035" y="851815"/>
                  <a:pt x="2648567" y="840601"/>
                </a:cubicBezTo>
                <a:lnTo>
                  <a:pt x="2643541" y="804771"/>
                </a:lnTo>
                <a:lnTo>
                  <a:pt x="2648568" y="769113"/>
                </a:lnTo>
                <a:cubicBezTo>
                  <a:pt x="2652036" y="757927"/>
                  <a:pt x="2657162" y="748399"/>
                  <a:pt x="2663947" y="740529"/>
                </a:cubicBezTo>
                <a:cubicBezTo>
                  <a:pt x="2677515" y="724789"/>
                  <a:pt x="2695887" y="716824"/>
                  <a:pt x="2719060" y="716633"/>
                </a:cubicBezTo>
                <a:close/>
                <a:moveTo>
                  <a:pt x="1080760" y="716633"/>
                </a:moveTo>
                <a:cubicBezTo>
                  <a:pt x="1103934" y="716824"/>
                  <a:pt x="1122305" y="724789"/>
                  <a:pt x="1135874" y="740529"/>
                </a:cubicBezTo>
                <a:cubicBezTo>
                  <a:pt x="1142658" y="748399"/>
                  <a:pt x="1147784" y="757927"/>
                  <a:pt x="1151253" y="769113"/>
                </a:cubicBezTo>
                <a:lnTo>
                  <a:pt x="1156278" y="804764"/>
                </a:lnTo>
                <a:lnTo>
                  <a:pt x="1151252" y="840601"/>
                </a:lnTo>
                <a:cubicBezTo>
                  <a:pt x="1147783" y="851815"/>
                  <a:pt x="1142657" y="861336"/>
                  <a:pt x="1135873" y="869163"/>
                </a:cubicBezTo>
                <a:cubicBezTo>
                  <a:pt x="1122304" y="884818"/>
                  <a:pt x="1103933" y="892726"/>
                  <a:pt x="1080759" y="892888"/>
                </a:cubicBezTo>
                <a:cubicBezTo>
                  <a:pt x="1057586" y="892726"/>
                  <a:pt x="1039214" y="884818"/>
                  <a:pt x="1025646" y="869163"/>
                </a:cubicBezTo>
                <a:cubicBezTo>
                  <a:pt x="1018861" y="861336"/>
                  <a:pt x="1013735" y="851815"/>
                  <a:pt x="1010267" y="840601"/>
                </a:cubicBezTo>
                <a:lnTo>
                  <a:pt x="1005241" y="804771"/>
                </a:lnTo>
                <a:lnTo>
                  <a:pt x="1010268" y="769113"/>
                </a:lnTo>
                <a:cubicBezTo>
                  <a:pt x="1013736" y="757927"/>
                  <a:pt x="1018862" y="748399"/>
                  <a:pt x="1025647" y="740529"/>
                </a:cubicBezTo>
                <a:cubicBezTo>
                  <a:pt x="1039215" y="724789"/>
                  <a:pt x="1057587" y="716824"/>
                  <a:pt x="1080760" y="716633"/>
                </a:cubicBezTo>
                <a:close/>
                <a:moveTo>
                  <a:pt x="3015145" y="716176"/>
                </a:moveTo>
                <a:lnTo>
                  <a:pt x="3070034" y="716176"/>
                </a:lnTo>
                <a:cubicBezTo>
                  <a:pt x="3083537" y="716281"/>
                  <a:pt x="3093695" y="719617"/>
                  <a:pt x="3100509" y="726185"/>
                </a:cubicBezTo>
                <a:lnTo>
                  <a:pt x="3109673" y="750819"/>
                </a:lnTo>
                <a:lnTo>
                  <a:pt x="3100508" y="775609"/>
                </a:lnTo>
                <a:cubicBezTo>
                  <a:pt x="3093694" y="782091"/>
                  <a:pt x="3083536" y="785370"/>
                  <a:pt x="3070033" y="785446"/>
                </a:cubicBezTo>
                <a:lnTo>
                  <a:pt x="3015145" y="785446"/>
                </a:lnTo>
                <a:close/>
                <a:moveTo>
                  <a:pt x="4258023" y="639142"/>
                </a:moveTo>
                <a:lnTo>
                  <a:pt x="4258023" y="720467"/>
                </a:lnTo>
                <a:lnTo>
                  <a:pt x="4258024" y="720467"/>
                </a:lnTo>
                <a:lnTo>
                  <a:pt x="4258024" y="726235"/>
                </a:lnTo>
                <a:lnTo>
                  <a:pt x="4354035" y="726235"/>
                </a:lnTo>
                <a:lnTo>
                  <a:pt x="4354035" y="964611"/>
                </a:lnTo>
                <a:lnTo>
                  <a:pt x="4354036" y="964611"/>
                </a:lnTo>
                <a:lnTo>
                  <a:pt x="4354036" y="970379"/>
                </a:lnTo>
                <a:lnTo>
                  <a:pt x="4445418" y="970379"/>
                </a:lnTo>
                <a:lnTo>
                  <a:pt x="4445418" y="726235"/>
                </a:lnTo>
                <a:lnTo>
                  <a:pt x="4541431" y="726235"/>
                </a:lnTo>
                <a:lnTo>
                  <a:pt x="4541431" y="644910"/>
                </a:lnTo>
                <a:lnTo>
                  <a:pt x="4541430" y="644910"/>
                </a:lnTo>
                <a:lnTo>
                  <a:pt x="4541430" y="639142"/>
                </a:lnTo>
                <a:close/>
                <a:moveTo>
                  <a:pt x="3938364" y="639142"/>
                </a:moveTo>
                <a:lnTo>
                  <a:pt x="3938364" y="839853"/>
                </a:lnTo>
                <a:lnTo>
                  <a:pt x="3938365" y="839857"/>
                </a:lnTo>
                <a:lnTo>
                  <a:pt x="3938365" y="845621"/>
                </a:lnTo>
                <a:cubicBezTo>
                  <a:pt x="3938646" y="875023"/>
                  <a:pt x="3945191" y="899505"/>
                  <a:pt x="3957997" y="919069"/>
                </a:cubicBezTo>
                <a:cubicBezTo>
                  <a:pt x="3970804" y="938632"/>
                  <a:pt x="3988184" y="953295"/>
                  <a:pt x="4010136" y="963057"/>
                </a:cubicBezTo>
                <a:cubicBezTo>
                  <a:pt x="4032088" y="972818"/>
                  <a:pt x="4056923" y="977698"/>
                  <a:pt x="4084640" y="977695"/>
                </a:cubicBezTo>
                <a:cubicBezTo>
                  <a:pt x="4128543" y="977705"/>
                  <a:pt x="4163725" y="966720"/>
                  <a:pt x="4190185" y="944738"/>
                </a:cubicBezTo>
                <a:cubicBezTo>
                  <a:pt x="4216645" y="922757"/>
                  <a:pt x="4230222" y="889718"/>
                  <a:pt x="4230916" y="845621"/>
                </a:cubicBezTo>
                <a:lnTo>
                  <a:pt x="4230916" y="644910"/>
                </a:lnTo>
                <a:lnTo>
                  <a:pt x="4230915" y="644910"/>
                </a:lnTo>
                <a:lnTo>
                  <a:pt x="4230915" y="639142"/>
                </a:lnTo>
                <a:lnTo>
                  <a:pt x="4139532" y="639142"/>
                </a:lnTo>
                <a:lnTo>
                  <a:pt x="4139532" y="840767"/>
                </a:lnTo>
                <a:cubicBezTo>
                  <a:pt x="4139331" y="858179"/>
                  <a:pt x="4134357" y="871362"/>
                  <a:pt x="4124608" y="880315"/>
                </a:cubicBezTo>
                <a:cubicBezTo>
                  <a:pt x="4114859" y="889269"/>
                  <a:pt x="4101536" y="893765"/>
                  <a:pt x="4084639" y="893803"/>
                </a:cubicBezTo>
                <a:cubicBezTo>
                  <a:pt x="4067743" y="893765"/>
                  <a:pt x="4054420" y="889269"/>
                  <a:pt x="4044670" y="880315"/>
                </a:cubicBezTo>
                <a:lnTo>
                  <a:pt x="4029748" y="840770"/>
                </a:lnTo>
                <a:lnTo>
                  <a:pt x="4029748" y="644910"/>
                </a:lnTo>
                <a:lnTo>
                  <a:pt x="4029747" y="644910"/>
                </a:lnTo>
                <a:lnTo>
                  <a:pt x="4029747" y="639142"/>
                </a:lnTo>
                <a:close/>
                <a:moveTo>
                  <a:pt x="3238086" y="639142"/>
                </a:moveTo>
                <a:lnTo>
                  <a:pt x="3238086" y="964611"/>
                </a:lnTo>
                <a:lnTo>
                  <a:pt x="3238087" y="964611"/>
                </a:lnTo>
                <a:lnTo>
                  <a:pt x="3238087" y="970379"/>
                </a:lnTo>
                <a:lnTo>
                  <a:pt x="3329470" y="970379"/>
                </a:lnTo>
                <a:lnTo>
                  <a:pt x="3329470" y="877128"/>
                </a:lnTo>
                <a:lnTo>
                  <a:pt x="3366503" y="839644"/>
                </a:lnTo>
                <a:lnTo>
                  <a:pt x="3451085" y="970379"/>
                </a:lnTo>
                <a:lnTo>
                  <a:pt x="3558984" y="970379"/>
                </a:lnTo>
                <a:lnTo>
                  <a:pt x="3555147" y="964611"/>
                </a:lnTo>
                <a:lnTo>
                  <a:pt x="3558983" y="964611"/>
                </a:lnTo>
                <a:lnTo>
                  <a:pt x="3433236" y="775577"/>
                </a:lnTo>
                <a:lnTo>
                  <a:pt x="3558984" y="644910"/>
                </a:lnTo>
                <a:lnTo>
                  <a:pt x="3553432" y="644910"/>
                </a:lnTo>
                <a:lnTo>
                  <a:pt x="3558983" y="639142"/>
                </a:lnTo>
                <a:lnTo>
                  <a:pt x="3448341" y="639142"/>
                </a:lnTo>
                <a:lnTo>
                  <a:pt x="3329470" y="768050"/>
                </a:lnTo>
                <a:lnTo>
                  <a:pt x="3329470" y="644910"/>
                </a:lnTo>
                <a:lnTo>
                  <a:pt x="3329469" y="644910"/>
                </a:lnTo>
                <a:lnTo>
                  <a:pt x="3329469" y="639142"/>
                </a:lnTo>
                <a:close/>
                <a:moveTo>
                  <a:pt x="2923761" y="639142"/>
                </a:moveTo>
                <a:lnTo>
                  <a:pt x="2923761" y="964611"/>
                </a:lnTo>
                <a:lnTo>
                  <a:pt x="2923762" y="964611"/>
                </a:lnTo>
                <a:lnTo>
                  <a:pt x="2923762" y="970379"/>
                </a:lnTo>
                <a:lnTo>
                  <a:pt x="3015145" y="970379"/>
                </a:lnTo>
                <a:lnTo>
                  <a:pt x="3015145" y="857908"/>
                </a:lnTo>
                <a:lnTo>
                  <a:pt x="3062715" y="857908"/>
                </a:lnTo>
                <a:cubicBezTo>
                  <a:pt x="3075685" y="857365"/>
                  <a:pt x="3086110" y="859823"/>
                  <a:pt x="3093990" y="865281"/>
                </a:cubicBezTo>
                <a:cubicBezTo>
                  <a:pt x="3101871" y="870738"/>
                  <a:pt x="3106236" y="882454"/>
                  <a:pt x="3107084" y="900428"/>
                </a:cubicBezTo>
                <a:lnTo>
                  <a:pt x="3108456" y="937461"/>
                </a:lnTo>
                <a:cubicBezTo>
                  <a:pt x="3108666" y="944491"/>
                  <a:pt x="3109276" y="950663"/>
                  <a:pt x="3110286" y="955978"/>
                </a:cubicBezTo>
                <a:cubicBezTo>
                  <a:pt x="3111296" y="961293"/>
                  <a:pt x="3112821" y="966093"/>
                  <a:pt x="3114860" y="970379"/>
                </a:cubicBezTo>
                <a:lnTo>
                  <a:pt x="3208997" y="970379"/>
                </a:lnTo>
                <a:lnTo>
                  <a:pt x="3206704" y="964611"/>
                </a:lnTo>
                <a:lnTo>
                  <a:pt x="3208996" y="964611"/>
                </a:lnTo>
                <a:cubicBezTo>
                  <a:pt x="3206682" y="960697"/>
                  <a:pt x="3204796" y="955953"/>
                  <a:pt x="3203339" y="950381"/>
                </a:cubicBezTo>
                <a:cubicBezTo>
                  <a:pt x="3201881" y="944809"/>
                  <a:pt x="3201024" y="938580"/>
                  <a:pt x="3200767" y="931693"/>
                </a:cubicBezTo>
                <a:lnTo>
                  <a:pt x="3198938" y="888259"/>
                </a:lnTo>
                <a:cubicBezTo>
                  <a:pt x="3198842" y="870762"/>
                  <a:pt x="3195948" y="855469"/>
                  <a:pt x="3190256" y="842380"/>
                </a:cubicBezTo>
                <a:lnTo>
                  <a:pt x="3157599" y="814834"/>
                </a:lnTo>
                <a:lnTo>
                  <a:pt x="3192543" y="785540"/>
                </a:lnTo>
                <a:cubicBezTo>
                  <a:pt x="3200826" y="772098"/>
                  <a:pt x="3204939" y="757365"/>
                  <a:pt x="3204883" y="741341"/>
                </a:cubicBezTo>
                <a:lnTo>
                  <a:pt x="3204128" y="738273"/>
                </a:lnTo>
                <a:lnTo>
                  <a:pt x="3204882" y="735573"/>
                </a:lnTo>
                <a:cubicBezTo>
                  <a:pt x="3205028" y="718407"/>
                  <a:pt x="3201129" y="702555"/>
                  <a:pt x="3193185" y="688018"/>
                </a:cubicBezTo>
                <a:cubicBezTo>
                  <a:pt x="3185240" y="673481"/>
                  <a:pt x="3172368" y="661764"/>
                  <a:pt x="3154570" y="652866"/>
                </a:cubicBezTo>
                <a:cubicBezTo>
                  <a:pt x="3136773" y="643967"/>
                  <a:pt x="3113167" y="639393"/>
                  <a:pt x="3083755" y="639142"/>
                </a:cubicBezTo>
                <a:close/>
                <a:moveTo>
                  <a:pt x="2079436" y="639142"/>
                </a:moveTo>
                <a:lnTo>
                  <a:pt x="2080992" y="644910"/>
                </a:lnTo>
                <a:lnTo>
                  <a:pt x="2079437" y="644910"/>
                </a:lnTo>
                <a:lnTo>
                  <a:pt x="2167220" y="970379"/>
                </a:lnTo>
                <a:lnTo>
                  <a:pt x="2269632" y="970379"/>
                </a:lnTo>
                <a:lnTo>
                  <a:pt x="2289749" y="873928"/>
                </a:lnTo>
                <a:cubicBezTo>
                  <a:pt x="2293883" y="854262"/>
                  <a:pt x="2297846" y="834511"/>
                  <a:pt x="2301636" y="814674"/>
                </a:cubicBezTo>
                <a:cubicBezTo>
                  <a:pt x="2305427" y="794837"/>
                  <a:pt x="2308932" y="774972"/>
                  <a:pt x="2312152" y="755078"/>
                </a:cubicBezTo>
                <a:cubicBezTo>
                  <a:pt x="2315152" y="774972"/>
                  <a:pt x="2318524" y="794837"/>
                  <a:pt x="2322268" y="814674"/>
                </a:cubicBezTo>
                <a:cubicBezTo>
                  <a:pt x="2326011" y="834511"/>
                  <a:pt x="2329954" y="854262"/>
                  <a:pt x="2334098" y="873928"/>
                </a:cubicBezTo>
                <a:lnTo>
                  <a:pt x="2354214" y="970379"/>
                </a:lnTo>
                <a:lnTo>
                  <a:pt x="2456627" y="970379"/>
                </a:lnTo>
                <a:lnTo>
                  <a:pt x="2544410" y="644910"/>
                </a:lnTo>
                <a:lnTo>
                  <a:pt x="2542853" y="644910"/>
                </a:lnTo>
                <a:lnTo>
                  <a:pt x="2544409" y="639142"/>
                </a:lnTo>
                <a:lnTo>
                  <a:pt x="2448854" y="639142"/>
                </a:lnTo>
                <a:lnTo>
                  <a:pt x="2427823" y="732853"/>
                </a:lnTo>
                <a:cubicBezTo>
                  <a:pt x="2422965" y="754424"/>
                  <a:pt x="2418164" y="776194"/>
                  <a:pt x="2413421" y="798164"/>
                </a:cubicBezTo>
                <a:cubicBezTo>
                  <a:pt x="2408677" y="820134"/>
                  <a:pt x="2404334" y="841790"/>
                  <a:pt x="2400391" y="863132"/>
                </a:cubicBezTo>
                <a:cubicBezTo>
                  <a:pt x="2396724" y="841790"/>
                  <a:pt x="2392856" y="820134"/>
                  <a:pt x="2388789" y="798164"/>
                </a:cubicBezTo>
                <a:cubicBezTo>
                  <a:pt x="2384722" y="776194"/>
                  <a:pt x="2380512" y="754424"/>
                  <a:pt x="2376159" y="732853"/>
                </a:cubicBezTo>
                <a:lnTo>
                  <a:pt x="2356957" y="639142"/>
                </a:lnTo>
                <a:lnTo>
                  <a:pt x="2266888" y="639142"/>
                </a:lnTo>
                <a:lnTo>
                  <a:pt x="2247686" y="732853"/>
                </a:lnTo>
                <a:cubicBezTo>
                  <a:pt x="2243333" y="754424"/>
                  <a:pt x="2239123" y="776194"/>
                  <a:pt x="2235056" y="798164"/>
                </a:cubicBezTo>
                <a:cubicBezTo>
                  <a:pt x="2230989" y="820134"/>
                  <a:pt x="2227121" y="841790"/>
                  <a:pt x="2223454" y="863132"/>
                </a:cubicBezTo>
                <a:cubicBezTo>
                  <a:pt x="2219511" y="841790"/>
                  <a:pt x="2215167" y="820134"/>
                  <a:pt x="2210424" y="798164"/>
                </a:cubicBezTo>
                <a:cubicBezTo>
                  <a:pt x="2205681" y="776194"/>
                  <a:pt x="2200880" y="754424"/>
                  <a:pt x="2196022" y="732853"/>
                </a:cubicBezTo>
                <a:lnTo>
                  <a:pt x="2174991" y="639142"/>
                </a:lnTo>
                <a:close/>
                <a:moveTo>
                  <a:pt x="1704561" y="639142"/>
                </a:moveTo>
                <a:lnTo>
                  <a:pt x="1704561" y="964611"/>
                </a:lnTo>
                <a:lnTo>
                  <a:pt x="1704562" y="964611"/>
                </a:lnTo>
                <a:lnTo>
                  <a:pt x="1704562" y="970379"/>
                </a:lnTo>
                <a:lnTo>
                  <a:pt x="1961451" y="970379"/>
                </a:lnTo>
                <a:lnTo>
                  <a:pt x="1961451" y="889055"/>
                </a:lnTo>
                <a:lnTo>
                  <a:pt x="1961450" y="889055"/>
                </a:lnTo>
                <a:lnTo>
                  <a:pt x="1961450" y="883287"/>
                </a:lnTo>
                <a:lnTo>
                  <a:pt x="1795944" y="883287"/>
                </a:lnTo>
                <a:lnTo>
                  <a:pt x="1795944" y="845107"/>
                </a:lnTo>
                <a:lnTo>
                  <a:pt x="1946821" y="845107"/>
                </a:lnTo>
                <a:lnTo>
                  <a:pt x="1946821" y="769269"/>
                </a:lnTo>
                <a:lnTo>
                  <a:pt x="1946820" y="769269"/>
                </a:lnTo>
                <a:lnTo>
                  <a:pt x="1946820" y="763501"/>
                </a:lnTo>
                <a:lnTo>
                  <a:pt x="1795944" y="763501"/>
                </a:lnTo>
                <a:lnTo>
                  <a:pt x="1795944" y="726235"/>
                </a:lnTo>
                <a:lnTo>
                  <a:pt x="1961451" y="726235"/>
                </a:lnTo>
                <a:lnTo>
                  <a:pt x="1961451" y="644910"/>
                </a:lnTo>
                <a:lnTo>
                  <a:pt x="1961450" y="644910"/>
                </a:lnTo>
                <a:lnTo>
                  <a:pt x="1961450" y="639142"/>
                </a:lnTo>
                <a:close/>
                <a:moveTo>
                  <a:pt x="1285461" y="639142"/>
                </a:moveTo>
                <a:lnTo>
                  <a:pt x="1285461" y="964611"/>
                </a:lnTo>
                <a:lnTo>
                  <a:pt x="1285462" y="964611"/>
                </a:lnTo>
                <a:lnTo>
                  <a:pt x="1285462" y="970379"/>
                </a:lnTo>
                <a:lnTo>
                  <a:pt x="1372273" y="970379"/>
                </a:lnTo>
                <a:lnTo>
                  <a:pt x="1372273" y="878042"/>
                </a:lnTo>
                <a:lnTo>
                  <a:pt x="1372272" y="877892"/>
                </a:lnTo>
                <a:lnTo>
                  <a:pt x="1372272" y="872274"/>
                </a:lnTo>
                <a:cubicBezTo>
                  <a:pt x="1372300" y="845390"/>
                  <a:pt x="1372129" y="819734"/>
                  <a:pt x="1371758" y="795307"/>
                </a:cubicBezTo>
                <a:lnTo>
                  <a:pt x="1369723" y="726570"/>
                </a:lnTo>
                <a:lnTo>
                  <a:pt x="1378447" y="760563"/>
                </a:lnTo>
                <a:cubicBezTo>
                  <a:pt x="1381476" y="772029"/>
                  <a:pt x="1384906" y="784524"/>
                  <a:pt x="1388737" y="798047"/>
                </a:cubicBezTo>
                <a:lnTo>
                  <a:pt x="1435842" y="970379"/>
                </a:lnTo>
                <a:lnTo>
                  <a:pt x="1509930" y="970379"/>
                </a:lnTo>
                <a:lnTo>
                  <a:pt x="1557035" y="798047"/>
                </a:lnTo>
                <a:cubicBezTo>
                  <a:pt x="1560865" y="784524"/>
                  <a:pt x="1564295" y="772029"/>
                  <a:pt x="1567324" y="760563"/>
                </a:cubicBezTo>
                <a:lnTo>
                  <a:pt x="1576045" y="726579"/>
                </a:lnTo>
                <a:lnTo>
                  <a:pt x="1574011" y="795307"/>
                </a:lnTo>
                <a:cubicBezTo>
                  <a:pt x="1573640" y="819734"/>
                  <a:pt x="1573468" y="845390"/>
                  <a:pt x="1573497" y="872274"/>
                </a:cubicBezTo>
                <a:lnTo>
                  <a:pt x="1573497" y="964611"/>
                </a:lnTo>
                <a:lnTo>
                  <a:pt x="1573498" y="964611"/>
                </a:lnTo>
                <a:lnTo>
                  <a:pt x="1573498" y="970379"/>
                </a:lnTo>
                <a:lnTo>
                  <a:pt x="1660309" y="970379"/>
                </a:lnTo>
                <a:lnTo>
                  <a:pt x="1660309" y="644910"/>
                </a:lnTo>
                <a:lnTo>
                  <a:pt x="1660308" y="644910"/>
                </a:lnTo>
                <a:lnTo>
                  <a:pt x="1660308" y="639142"/>
                </a:lnTo>
                <a:lnTo>
                  <a:pt x="1520447" y="639142"/>
                </a:lnTo>
                <a:lnTo>
                  <a:pt x="1489349" y="762566"/>
                </a:lnTo>
                <a:cubicBezTo>
                  <a:pt x="1486576" y="773823"/>
                  <a:pt x="1483775" y="785365"/>
                  <a:pt x="1480945" y="797193"/>
                </a:cubicBezTo>
                <a:cubicBezTo>
                  <a:pt x="1478116" y="809021"/>
                  <a:pt x="1475429" y="820791"/>
                  <a:pt x="1472885" y="832505"/>
                </a:cubicBezTo>
                <a:cubicBezTo>
                  <a:pt x="1470341" y="820791"/>
                  <a:pt x="1467654" y="809021"/>
                  <a:pt x="1464824" y="797193"/>
                </a:cubicBezTo>
                <a:cubicBezTo>
                  <a:pt x="1461995" y="785365"/>
                  <a:pt x="1459193" y="773823"/>
                  <a:pt x="1456421" y="762566"/>
                </a:cubicBezTo>
                <a:lnTo>
                  <a:pt x="1425322" y="639142"/>
                </a:lnTo>
                <a:close/>
                <a:moveTo>
                  <a:pt x="580611" y="639142"/>
                </a:moveTo>
                <a:lnTo>
                  <a:pt x="580611" y="964611"/>
                </a:lnTo>
                <a:lnTo>
                  <a:pt x="580612" y="964611"/>
                </a:lnTo>
                <a:lnTo>
                  <a:pt x="580612" y="970379"/>
                </a:lnTo>
                <a:lnTo>
                  <a:pt x="671995" y="970379"/>
                </a:lnTo>
                <a:lnTo>
                  <a:pt x="671995" y="845107"/>
                </a:lnTo>
                <a:lnTo>
                  <a:pt x="784065" y="845107"/>
                </a:lnTo>
                <a:lnTo>
                  <a:pt x="784065" y="964611"/>
                </a:lnTo>
                <a:lnTo>
                  <a:pt x="784066" y="964611"/>
                </a:lnTo>
                <a:lnTo>
                  <a:pt x="784066" y="970379"/>
                </a:lnTo>
                <a:lnTo>
                  <a:pt x="875449" y="970379"/>
                </a:lnTo>
                <a:lnTo>
                  <a:pt x="875449" y="644910"/>
                </a:lnTo>
                <a:lnTo>
                  <a:pt x="875448" y="644910"/>
                </a:lnTo>
                <a:lnTo>
                  <a:pt x="875448" y="639142"/>
                </a:lnTo>
                <a:lnTo>
                  <a:pt x="784065" y="639142"/>
                </a:lnTo>
                <a:lnTo>
                  <a:pt x="784065" y="758014"/>
                </a:lnTo>
                <a:lnTo>
                  <a:pt x="671995" y="758014"/>
                </a:lnTo>
                <a:lnTo>
                  <a:pt x="671995" y="644910"/>
                </a:lnTo>
                <a:lnTo>
                  <a:pt x="671994" y="644910"/>
                </a:lnTo>
                <a:lnTo>
                  <a:pt x="671994" y="639142"/>
                </a:lnTo>
                <a:close/>
                <a:moveTo>
                  <a:pt x="3738234" y="631827"/>
                </a:moveTo>
                <a:cubicBezTo>
                  <a:pt x="3704166" y="632004"/>
                  <a:pt x="3674353" y="639011"/>
                  <a:pt x="3648794" y="652846"/>
                </a:cubicBezTo>
                <a:cubicBezTo>
                  <a:pt x="3623235" y="666682"/>
                  <a:pt x="3603316" y="686285"/>
                  <a:pt x="3589036" y="711655"/>
                </a:cubicBezTo>
                <a:cubicBezTo>
                  <a:pt x="3574756" y="737024"/>
                  <a:pt x="3567501" y="767098"/>
                  <a:pt x="3567270" y="801876"/>
                </a:cubicBezTo>
                <a:lnTo>
                  <a:pt x="3567966" y="804762"/>
                </a:lnTo>
                <a:lnTo>
                  <a:pt x="3567271" y="807644"/>
                </a:lnTo>
                <a:cubicBezTo>
                  <a:pt x="3567502" y="842423"/>
                  <a:pt x="3574757" y="872497"/>
                  <a:pt x="3589037" y="897867"/>
                </a:cubicBezTo>
                <a:cubicBezTo>
                  <a:pt x="3603317" y="923236"/>
                  <a:pt x="3623236" y="942839"/>
                  <a:pt x="3648795" y="956675"/>
                </a:cubicBezTo>
                <a:cubicBezTo>
                  <a:pt x="3674354" y="970511"/>
                  <a:pt x="3704167" y="977518"/>
                  <a:pt x="3738235" y="977695"/>
                </a:cubicBezTo>
                <a:cubicBezTo>
                  <a:pt x="3772159" y="977518"/>
                  <a:pt x="3801905" y="970511"/>
                  <a:pt x="3827472" y="956675"/>
                </a:cubicBezTo>
                <a:cubicBezTo>
                  <a:pt x="3853039" y="942839"/>
                  <a:pt x="3872993" y="923236"/>
                  <a:pt x="3887332" y="897867"/>
                </a:cubicBezTo>
                <a:cubicBezTo>
                  <a:pt x="3901671" y="872497"/>
                  <a:pt x="3908960" y="842423"/>
                  <a:pt x="3909199" y="807644"/>
                </a:cubicBezTo>
                <a:lnTo>
                  <a:pt x="3908500" y="804758"/>
                </a:lnTo>
                <a:lnTo>
                  <a:pt x="3909198" y="801876"/>
                </a:lnTo>
                <a:cubicBezTo>
                  <a:pt x="3908959" y="767098"/>
                  <a:pt x="3901670" y="737024"/>
                  <a:pt x="3887331" y="711655"/>
                </a:cubicBezTo>
                <a:cubicBezTo>
                  <a:pt x="3872992" y="686285"/>
                  <a:pt x="3853038" y="666682"/>
                  <a:pt x="3827471" y="652846"/>
                </a:cubicBezTo>
                <a:cubicBezTo>
                  <a:pt x="3801904" y="639011"/>
                  <a:pt x="3772158" y="632004"/>
                  <a:pt x="3738234" y="631827"/>
                </a:cubicBezTo>
                <a:close/>
                <a:moveTo>
                  <a:pt x="2719059" y="631827"/>
                </a:moveTo>
                <a:cubicBezTo>
                  <a:pt x="2684991" y="632004"/>
                  <a:pt x="2655178" y="639011"/>
                  <a:pt x="2629619" y="652846"/>
                </a:cubicBezTo>
                <a:cubicBezTo>
                  <a:pt x="2604060" y="666682"/>
                  <a:pt x="2584141" y="686285"/>
                  <a:pt x="2569861" y="711655"/>
                </a:cubicBezTo>
                <a:cubicBezTo>
                  <a:pt x="2555581" y="737024"/>
                  <a:pt x="2548326" y="767098"/>
                  <a:pt x="2548095" y="801876"/>
                </a:cubicBezTo>
                <a:lnTo>
                  <a:pt x="2548791" y="804762"/>
                </a:lnTo>
                <a:lnTo>
                  <a:pt x="2548096" y="807644"/>
                </a:lnTo>
                <a:cubicBezTo>
                  <a:pt x="2548327" y="842423"/>
                  <a:pt x="2555582" y="872497"/>
                  <a:pt x="2569862" y="897867"/>
                </a:cubicBezTo>
                <a:cubicBezTo>
                  <a:pt x="2584142" y="923236"/>
                  <a:pt x="2604061" y="942839"/>
                  <a:pt x="2629620" y="956675"/>
                </a:cubicBezTo>
                <a:cubicBezTo>
                  <a:pt x="2655179" y="970511"/>
                  <a:pt x="2684992" y="977518"/>
                  <a:pt x="2719060" y="977695"/>
                </a:cubicBezTo>
                <a:cubicBezTo>
                  <a:pt x="2752984" y="977518"/>
                  <a:pt x="2782730" y="970511"/>
                  <a:pt x="2808297" y="956675"/>
                </a:cubicBezTo>
                <a:cubicBezTo>
                  <a:pt x="2833865" y="942839"/>
                  <a:pt x="2853818" y="923236"/>
                  <a:pt x="2868157" y="897867"/>
                </a:cubicBezTo>
                <a:cubicBezTo>
                  <a:pt x="2882496" y="872497"/>
                  <a:pt x="2889785" y="842423"/>
                  <a:pt x="2890024" y="807644"/>
                </a:cubicBezTo>
                <a:lnTo>
                  <a:pt x="2889325" y="804758"/>
                </a:lnTo>
                <a:lnTo>
                  <a:pt x="2890023" y="801876"/>
                </a:lnTo>
                <a:cubicBezTo>
                  <a:pt x="2889784" y="767098"/>
                  <a:pt x="2882495" y="737024"/>
                  <a:pt x="2868156" y="711655"/>
                </a:cubicBezTo>
                <a:cubicBezTo>
                  <a:pt x="2853817" y="686285"/>
                  <a:pt x="2833864" y="666682"/>
                  <a:pt x="2808296" y="652846"/>
                </a:cubicBezTo>
                <a:cubicBezTo>
                  <a:pt x="2782729" y="639011"/>
                  <a:pt x="2752983" y="632004"/>
                  <a:pt x="2719059" y="631827"/>
                </a:cubicBezTo>
                <a:close/>
                <a:moveTo>
                  <a:pt x="1080759" y="631827"/>
                </a:moveTo>
                <a:cubicBezTo>
                  <a:pt x="1046691" y="632004"/>
                  <a:pt x="1016878" y="639011"/>
                  <a:pt x="991319" y="652846"/>
                </a:cubicBezTo>
                <a:cubicBezTo>
                  <a:pt x="965760" y="666682"/>
                  <a:pt x="945841" y="686285"/>
                  <a:pt x="931561" y="711655"/>
                </a:cubicBezTo>
                <a:cubicBezTo>
                  <a:pt x="917281" y="737024"/>
                  <a:pt x="910026" y="767098"/>
                  <a:pt x="909795" y="801876"/>
                </a:cubicBezTo>
                <a:lnTo>
                  <a:pt x="910491" y="804762"/>
                </a:lnTo>
                <a:lnTo>
                  <a:pt x="909796" y="807644"/>
                </a:lnTo>
                <a:cubicBezTo>
                  <a:pt x="910027" y="842423"/>
                  <a:pt x="917282" y="872497"/>
                  <a:pt x="931562" y="897867"/>
                </a:cubicBezTo>
                <a:cubicBezTo>
                  <a:pt x="945842" y="923236"/>
                  <a:pt x="965761" y="942839"/>
                  <a:pt x="991320" y="956675"/>
                </a:cubicBezTo>
                <a:cubicBezTo>
                  <a:pt x="1016879" y="970511"/>
                  <a:pt x="1046692" y="977518"/>
                  <a:pt x="1080760" y="977695"/>
                </a:cubicBezTo>
                <a:cubicBezTo>
                  <a:pt x="1114684" y="977518"/>
                  <a:pt x="1144430" y="970511"/>
                  <a:pt x="1169997" y="956675"/>
                </a:cubicBezTo>
                <a:cubicBezTo>
                  <a:pt x="1195565" y="942839"/>
                  <a:pt x="1215518" y="923236"/>
                  <a:pt x="1229857" y="897867"/>
                </a:cubicBezTo>
                <a:cubicBezTo>
                  <a:pt x="1244196" y="872497"/>
                  <a:pt x="1251485" y="842423"/>
                  <a:pt x="1251724" y="807644"/>
                </a:cubicBezTo>
                <a:lnTo>
                  <a:pt x="1251025" y="804758"/>
                </a:lnTo>
                <a:lnTo>
                  <a:pt x="1251723" y="801876"/>
                </a:lnTo>
                <a:cubicBezTo>
                  <a:pt x="1251484" y="767098"/>
                  <a:pt x="1244195" y="737024"/>
                  <a:pt x="1229856" y="711655"/>
                </a:cubicBezTo>
                <a:cubicBezTo>
                  <a:pt x="1215517" y="686285"/>
                  <a:pt x="1195564" y="666682"/>
                  <a:pt x="1169996" y="652846"/>
                </a:cubicBezTo>
                <a:cubicBezTo>
                  <a:pt x="1144429" y="639011"/>
                  <a:pt x="1114683" y="632004"/>
                  <a:pt x="1080759" y="631827"/>
                </a:cubicBezTo>
                <a:close/>
                <a:moveTo>
                  <a:pt x="0" y="0"/>
                </a:moveTo>
                <a:lnTo>
                  <a:pt x="6858000" y="0"/>
                </a:lnTo>
                <a:lnTo>
                  <a:pt x="6858000" y="1987296"/>
                </a:lnTo>
                <a:lnTo>
                  <a:pt x="0" y="1987296"/>
                </a:lnTo>
                <a:close/>
              </a:path>
            </a:pathLst>
          </a:custGeom>
          <a:effectLst>
            <a:outerShdw blurRad="38100" dist="25400" dir="5400000" algn="t" rotWithShape="0">
              <a:prstClr val="black">
                <a:alpha val="37000"/>
              </a:prstClr>
            </a:outerShdw>
          </a:effectLst>
        </p:spPr>
      </p:pic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198F1253-D6C0-4745-A0ED-1EA42CB1B88E}"/>
              </a:ext>
            </a:extLst>
          </p:cNvPr>
          <p:cNvSpPr txBox="1"/>
          <p:nvPr/>
        </p:nvSpPr>
        <p:spPr>
          <a:xfrm>
            <a:off x="4724098" y="1238658"/>
            <a:ext cx="166744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ja-JP" altLang="en-US" sz="1600" b="1" dirty="0">
                <a:solidFill>
                  <a:schemeClr val="bg1"/>
                </a:solidFill>
              </a:rPr>
              <a:t>＊＊ ＊＊＊　様</a:t>
            </a:r>
            <a:endParaRPr kumimoji="1" lang="ja-JP" altLang="en-US" b="1" dirty="0">
              <a:solidFill>
                <a:schemeClr val="bg1"/>
              </a:solidFill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CEB6134D-F113-46D1-A922-93333056117F}"/>
              </a:ext>
            </a:extLst>
          </p:cNvPr>
          <p:cNvSpPr txBox="1"/>
          <p:nvPr/>
        </p:nvSpPr>
        <p:spPr>
          <a:xfrm>
            <a:off x="3213752" y="2679307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ja-JP" altLang="en-US" sz="1400" b="1" dirty="0">
                <a:latin typeface="+mn-ea"/>
              </a:rPr>
              <a:t>臀部・脚</a:t>
            </a:r>
          </a:p>
        </p:txBody>
      </p:sp>
      <p:sp>
        <p:nvSpPr>
          <p:cNvPr id="14" name="楕円 13">
            <a:extLst>
              <a:ext uri="{FF2B5EF4-FFF2-40B4-BE49-F238E27FC236}">
                <a16:creationId xmlns:a16="http://schemas.microsoft.com/office/drawing/2014/main" id="{96DF7A1A-9F22-4658-B533-17BBEA459434}"/>
              </a:ext>
            </a:extLst>
          </p:cNvPr>
          <p:cNvSpPr/>
          <p:nvPr/>
        </p:nvSpPr>
        <p:spPr>
          <a:xfrm>
            <a:off x="622548" y="2640251"/>
            <a:ext cx="357283" cy="357283"/>
          </a:xfrm>
          <a:prstGeom prst="ellipse">
            <a:avLst/>
          </a:prstGeom>
          <a:gradFill>
            <a:gsLst>
              <a:gs pos="0">
                <a:srgbClr val="D5307C">
                  <a:lumMod val="94000"/>
                  <a:lumOff val="6000"/>
                </a:srgbClr>
              </a:gs>
              <a:gs pos="100000">
                <a:srgbClr val="D5307C">
                  <a:lumMod val="81000"/>
                </a:srgbClr>
              </a:gs>
            </a:gsLst>
            <a:lin ang="1200000" scaled="0"/>
          </a:gradFill>
          <a:ln>
            <a:noFill/>
          </a:ln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b="1" dirty="0">
                <a:latin typeface="+mn-ea"/>
              </a:rPr>
              <a:t>1</a:t>
            </a:r>
            <a:endParaRPr kumimoji="1" lang="ja-JP" altLang="en-US" b="1" dirty="0">
              <a:latin typeface="+mn-ea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82AD0250-F552-4AB3-887A-3027510754B4}"/>
              </a:ext>
            </a:extLst>
          </p:cNvPr>
          <p:cNvSpPr txBox="1"/>
          <p:nvPr/>
        </p:nvSpPr>
        <p:spPr>
          <a:xfrm>
            <a:off x="1004350" y="2648529"/>
            <a:ext cx="12426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ja-JP" altLang="en-US" b="1" spc="-150" dirty="0">
                <a:solidFill>
                  <a:srgbClr val="D5307C"/>
                </a:solidFill>
                <a:latin typeface="+mn-ea"/>
              </a:rPr>
              <a:t>スクワット</a:t>
            </a: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03523E4E-556F-4200-9A2F-56A57FB68230}"/>
              </a:ext>
            </a:extLst>
          </p:cNvPr>
          <p:cNvSpPr txBox="1"/>
          <p:nvPr/>
        </p:nvSpPr>
        <p:spPr>
          <a:xfrm>
            <a:off x="549275" y="3086911"/>
            <a:ext cx="5759450" cy="632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ja-JP" altLang="en-US" sz="1400" b="1" dirty="0">
                <a:latin typeface="+mn-ea"/>
              </a:rPr>
              <a:t>ワンポイントアドバイスなど　ワンポイントアドバイスなど　ワンポイントアドバイスなど　ワンポイントアドバイスなど　　</a:t>
            </a: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BAB79F97-4ACD-45A9-A917-09E7BF35C1DE}"/>
              </a:ext>
            </a:extLst>
          </p:cNvPr>
          <p:cNvSpPr txBox="1"/>
          <p:nvPr/>
        </p:nvSpPr>
        <p:spPr>
          <a:xfrm>
            <a:off x="4412230" y="2679307"/>
            <a:ext cx="14414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ja-JP" altLang="en-US" sz="1400" b="1" dirty="0">
                <a:latin typeface="+mn-ea"/>
              </a:rPr>
              <a:t>＊回</a:t>
            </a:r>
            <a:r>
              <a:rPr kumimoji="1" lang="en-US" altLang="ja-JP" sz="1400" b="1" dirty="0">
                <a:latin typeface="+mn-ea"/>
              </a:rPr>
              <a:t>×</a:t>
            </a:r>
            <a:r>
              <a:rPr kumimoji="1" lang="ja-JP" altLang="en-US" sz="1400" b="1" dirty="0">
                <a:latin typeface="+mn-ea"/>
              </a:rPr>
              <a:t>＊セット</a:t>
            </a:r>
          </a:p>
        </p:txBody>
      </p:sp>
      <p:cxnSp>
        <p:nvCxnSpPr>
          <p:cNvPr id="26" name="直線コネクタ 25">
            <a:extLst>
              <a:ext uri="{FF2B5EF4-FFF2-40B4-BE49-F238E27FC236}">
                <a16:creationId xmlns:a16="http://schemas.microsoft.com/office/drawing/2014/main" id="{F8BE65BE-C367-403A-8737-6B3B29D4DA25}"/>
              </a:ext>
            </a:extLst>
          </p:cNvPr>
          <p:cNvCxnSpPr/>
          <p:nvPr/>
        </p:nvCxnSpPr>
        <p:spPr>
          <a:xfrm>
            <a:off x="589700" y="3774538"/>
            <a:ext cx="5759450" cy="0"/>
          </a:xfrm>
          <a:prstGeom prst="line">
            <a:avLst/>
          </a:prstGeom>
          <a:ln w="44450" cap="rnd">
            <a:solidFill>
              <a:srgbClr val="D5307C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フリーフォーム: 図形 43">
            <a:extLst>
              <a:ext uri="{FF2B5EF4-FFF2-40B4-BE49-F238E27FC236}">
                <a16:creationId xmlns:a16="http://schemas.microsoft.com/office/drawing/2014/main" id="{1BB26E14-C04A-4FF8-B92B-186E1AE002C3}"/>
              </a:ext>
            </a:extLst>
          </p:cNvPr>
          <p:cNvSpPr/>
          <p:nvPr/>
        </p:nvSpPr>
        <p:spPr>
          <a:xfrm>
            <a:off x="2998035" y="4186445"/>
            <a:ext cx="1302626" cy="426718"/>
          </a:xfrm>
          <a:custGeom>
            <a:avLst/>
            <a:gdLst>
              <a:gd name="connsiteX0" fmla="*/ 0 w 1302626"/>
              <a:gd name="connsiteY0" fmla="*/ 0 h 507058"/>
              <a:gd name="connsiteX1" fmla="*/ 1049097 w 1302626"/>
              <a:gd name="connsiteY1" fmla="*/ 0 h 507058"/>
              <a:gd name="connsiteX2" fmla="*/ 1302626 w 1302626"/>
              <a:gd name="connsiteY2" fmla="*/ 253529 h 507058"/>
              <a:gd name="connsiteX3" fmla="*/ 1049097 w 1302626"/>
              <a:gd name="connsiteY3" fmla="*/ 507058 h 507058"/>
              <a:gd name="connsiteX4" fmla="*/ 0 w 1302626"/>
              <a:gd name="connsiteY4" fmla="*/ 507058 h 507058"/>
              <a:gd name="connsiteX5" fmla="*/ 253529 w 1302626"/>
              <a:gd name="connsiteY5" fmla="*/ 253529 h 507058"/>
              <a:gd name="connsiteX6" fmla="*/ 0 w 1302626"/>
              <a:gd name="connsiteY6" fmla="*/ 0 h 507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02626" h="507058">
                <a:moveTo>
                  <a:pt x="0" y="0"/>
                </a:moveTo>
                <a:lnTo>
                  <a:pt x="1049097" y="0"/>
                </a:lnTo>
                <a:cubicBezTo>
                  <a:pt x="1189117" y="0"/>
                  <a:pt x="1302626" y="113509"/>
                  <a:pt x="1302626" y="253529"/>
                </a:cubicBezTo>
                <a:cubicBezTo>
                  <a:pt x="1302626" y="393549"/>
                  <a:pt x="1189117" y="507058"/>
                  <a:pt x="1049097" y="507058"/>
                </a:cubicBezTo>
                <a:lnTo>
                  <a:pt x="0" y="507058"/>
                </a:lnTo>
                <a:cubicBezTo>
                  <a:pt x="140020" y="507058"/>
                  <a:pt x="253529" y="393549"/>
                  <a:pt x="253529" y="253529"/>
                </a:cubicBezTo>
                <a:cubicBezTo>
                  <a:pt x="253529" y="113509"/>
                  <a:pt x="140020" y="0"/>
                  <a:pt x="0" y="0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86000"/>
                </a:schemeClr>
              </a:gs>
              <a:gs pos="100000">
                <a:schemeClr val="bg1">
                  <a:lumMod val="78000"/>
                </a:schemeClr>
              </a:gs>
            </a:gsLst>
            <a:lin ang="1200000" scaled="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5" name="四角形: 角を丸くする 44">
            <a:extLst>
              <a:ext uri="{FF2B5EF4-FFF2-40B4-BE49-F238E27FC236}">
                <a16:creationId xmlns:a16="http://schemas.microsoft.com/office/drawing/2014/main" id="{20197B92-181A-4560-AA2A-8997047706E9}"/>
              </a:ext>
            </a:extLst>
          </p:cNvPr>
          <p:cNvSpPr/>
          <p:nvPr/>
        </p:nvSpPr>
        <p:spPr>
          <a:xfrm>
            <a:off x="591667" y="4186445"/>
            <a:ext cx="2664477" cy="42671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91000"/>
                </a:schemeClr>
              </a:gs>
              <a:gs pos="100000">
                <a:schemeClr val="bg1">
                  <a:lumMod val="87000"/>
                </a:schemeClr>
              </a:gs>
            </a:gsLst>
            <a:lin ang="1200000" scaled="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6" name="テキスト ボックス 45">
            <a:extLst>
              <a:ext uri="{FF2B5EF4-FFF2-40B4-BE49-F238E27FC236}">
                <a16:creationId xmlns:a16="http://schemas.microsoft.com/office/drawing/2014/main" id="{36A72B2E-E146-4AED-9E31-CBA180E496EE}"/>
              </a:ext>
            </a:extLst>
          </p:cNvPr>
          <p:cNvSpPr txBox="1"/>
          <p:nvPr/>
        </p:nvSpPr>
        <p:spPr>
          <a:xfrm>
            <a:off x="3256144" y="4260218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ja-JP" altLang="en-US" sz="1400" b="1" dirty="0">
                <a:latin typeface="+mn-ea"/>
              </a:rPr>
              <a:t>対象部位</a:t>
            </a:r>
          </a:p>
        </p:txBody>
      </p:sp>
      <p:sp>
        <p:nvSpPr>
          <p:cNvPr id="47" name="楕円 46">
            <a:extLst>
              <a:ext uri="{FF2B5EF4-FFF2-40B4-BE49-F238E27FC236}">
                <a16:creationId xmlns:a16="http://schemas.microsoft.com/office/drawing/2014/main" id="{E9B619B3-3417-4DBB-BA7F-D5074F0DAF04}"/>
              </a:ext>
            </a:extLst>
          </p:cNvPr>
          <p:cNvSpPr/>
          <p:nvPr/>
        </p:nvSpPr>
        <p:spPr>
          <a:xfrm>
            <a:off x="664940" y="4221162"/>
            <a:ext cx="357283" cy="357283"/>
          </a:xfrm>
          <a:prstGeom prst="ellipse">
            <a:avLst/>
          </a:prstGeom>
          <a:gradFill>
            <a:gsLst>
              <a:gs pos="0">
                <a:srgbClr val="D5307C">
                  <a:lumMod val="94000"/>
                  <a:lumOff val="6000"/>
                </a:srgbClr>
              </a:gs>
              <a:gs pos="100000">
                <a:srgbClr val="D5307C">
                  <a:lumMod val="81000"/>
                </a:srgbClr>
              </a:gs>
            </a:gsLst>
            <a:lin ang="1200000" scaled="0"/>
          </a:gradFill>
          <a:ln>
            <a:noFill/>
          </a:ln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b="1" dirty="0">
                <a:latin typeface="+mn-ea"/>
              </a:rPr>
              <a:t>2</a:t>
            </a:r>
            <a:endParaRPr kumimoji="1" lang="ja-JP" altLang="en-US" b="1" dirty="0">
              <a:latin typeface="+mn-ea"/>
            </a:endParaRPr>
          </a:p>
        </p:txBody>
      </p:sp>
      <p:sp>
        <p:nvSpPr>
          <p:cNvPr id="48" name="テキスト ボックス 47">
            <a:extLst>
              <a:ext uri="{FF2B5EF4-FFF2-40B4-BE49-F238E27FC236}">
                <a16:creationId xmlns:a16="http://schemas.microsoft.com/office/drawing/2014/main" id="{31AFBD9A-FA41-4790-B691-29BE9262B7E1}"/>
              </a:ext>
            </a:extLst>
          </p:cNvPr>
          <p:cNvSpPr txBox="1"/>
          <p:nvPr/>
        </p:nvSpPr>
        <p:spPr>
          <a:xfrm>
            <a:off x="1046742" y="4229440"/>
            <a:ext cx="8194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ja-JP" altLang="en-US" b="1" spc="-150" dirty="0">
                <a:solidFill>
                  <a:srgbClr val="D5307C"/>
                </a:solidFill>
                <a:latin typeface="+mn-ea"/>
              </a:rPr>
              <a:t>種目名</a:t>
            </a:r>
          </a:p>
        </p:txBody>
      </p:sp>
      <p:sp>
        <p:nvSpPr>
          <p:cNvPr id="49" name="テキスト ボックス 48">
            <a:extLst>
              <a:ext uri="{FF2B5EF4-FFF2-40B4-BE49-F238E27FC236}">
                <a16:creationId xmlns:a16="http://schemas.microsoft.com/office/drawing/2014/main" id="{B17C11E8-C344-48A6-A107-69E7868CAB32}"/>
              </a:ext>
            </a:extLst>
          </p:cNvPr>
          <p:cNvSpPr txBox="1"/>
          <p:nvPr/>
        </p:nvSpPr>
        <p:spPr>
          <a:xfrm>
            <a:off x="591667" y="4667822"/>
            <a:ext cx="5759450" cy="632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ja-JP" altLang="en-US" sz="1400" b="1" dirty="0">
                <a:latin typeface="+mn-ea"/>
              </a:rPr>
              <a:t>ワンポイントアドバイスなど　ワンポイントアドバイスなど　ワンポイントアドバイスなど　ワンポイントアドバイスなど　　</a:t>
            </a:r>
          </a:p>
        </p:txBody>
      </p:sp>
      <p:sp>
        <p:nvSpPr>
          <p:cNvPr id="50" name="テキスト ボックス 49">
            <a:extLst>
              <a:ext uri="{FF2B5EF4-FFF2-40B4-BE49-F238E27FC236}">
                <a16:creationId xmlns:a16="http://schemas.microsoft.com/office/drawing/2014/main" id="{12448CB3-4100-444B-86A9-E5339197B06F}"/>
              </a:ext>
            </a:extLst>
          </p:cNvPr>
          <p:cNvSpPr txBox="1"/>
          <p:nvPr/>
        </p:nvSpPr>
        <p:spPr>
          <a:xfrm>
            <a:off x="4454622" y="4260218"/>
            <a:ext cx="14414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ja-JP" altLang="en-US" sz="1400" b="1" dirty="0">
                <a:latin typeface="+mn-ea"/>
              </a:rPr>
              <a:t>＊回</a:t>
            </a:r>
            <a:r>
              <a:rPr kumimoji="1" lang="en-US" altLang="ja-JP" sz="1400" b="1" dirty="0">
                <a:latin typeface="+mn-ea"/>
              </a:rPr>
              <a:t>×</a:t>
            </a:r>
            <a:r>
              <a:rPr kumimoji="1" lang="ja-JP" altLang="en-US" sz="1400" b="1" dirty="0">
                <a:latin typeface="+mn-ea"/>
              </a:rPr>
              <a:t>＊セット</a:t>
            </a:r>
          </a:p>
        </p:txBody>
      </p:sp>
      <p:cxnSp>
        <p:nvCxnSpPr>
          <p:cNvPr id="51" name="直線コネクタ 50">
            <a:extLst>
              <a:ext uri="{FF2B5EF4-FFF2-40B4-BE49-F238E27FC236}">
                <a16:creationId xmlns:a16="http://schemas.microsoft.com/office/drawing/2014/main" id="{6299CF7A-225C-4A47-8E2C-9CFB42658B94}"/>
              </a:ext>
            </a:extLst>
          </p:cNvPr>
          <p:cNvCxnSpPr/>
          <p:nvPr/>
        </p:nvCxnSpPr>
        <p:spPr>
          <a:xfrm>
            <a:off x="632092" y="5355449"/>
            <a:ext cx="5759450" cy="0"/>
          </a:xfrm>
          <a:prstGeom prst="line">
            <a:avLst/>
          </a:prstGeom>
          <a:ln w="44450" cap="rnd">
            <a:solidFill>
              <a:srgbClr val="D5307C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フリーフォーム: 図形 51">
            <a:extLst>
              <a:ext uri="{FF2B5EF4-FFF2-40B4-BE49-F238E27FC236}">
                <a16:creationId xmlns:a16="http://schemas.microsoft.com/office/drawing/2014/main" id="{4BF05BC0-5E7F-447F-9D1D-57756E7092BF}"/>
              </a:ext>
            </a:extLst>
          </p:cNvPr>
          <p:cNvSpPr/>
          <p:nvPr/>
        </p:nvSpPr>
        <p:spPr>
          <a:xfrm>
            <a:off x="2955643" y="5781888"/>
            <a:ext cx="1302626" cy="426718"/>
          </a:xfrm>
          <a:custGeom>
            <a:avLst/>
            <a:gdLst>
              <a:gd name="connsiteX0" fmla="*/ 0 w 1302626"/>
              <a:gd name="connsiteY0" fmla="*/ 0 h 507058"/>
              <a:gd name="connsiteX1" fmla="*/ 1049097 w 1302626"/>
              <a:gd name="connsiteY1" fmla="*/ 0 h 507058"/>
              <a:gd name="connsiteX2" fmla="*/ 1302626 w 1302626"/>
              <a:gd name="connsiteY2" fmla="*/ 253529 h 507058"/>
              <a:gd name="connsiteX3" fmla="*/ 1049097 w 1302626"/>
              <a:gd name="connsiteY3" fmla="*/ 507058 h 507058"/>
              <a:gd name="connsiteX4" fmla="*/ 0 w 1302626"/>
              <a:gd name="connsiteY4" fmla="*/ 507058 h 507058"/>
              <a:gd name="connsiteX5" fmla="*/ 253529 w 1302626"/>
              <a:gd name="connsiteY5" fmla="*/ 253529 h 507058"/>
              <a:gd name="connsiteX6" fmla="*/ 0 w 1302626"/>
              <a:gd name="connsiteY6" fmla="*/ 0 h 507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02626" h="507058">
                <a:moveTo>
                  <a:pt x="0" y="0"/>
                </a:moveTo>
                <a:lnTo>
                  <a:pt x="1049097" y="0"/>
                </a:lnTo>
                <a:cubicBezTo>
                  <a:pt x="1189117" y="0"/>
                  <a:pt x="1302626" y="113509"/>
                  <a:pt x="1302626" y="253529"/>
                </a:cubicBezTo>
                <a:cubicBezTo>
                  <a:pt x="1302626" y="393549"/>
                  <a:pt x="1189117" y="507058"/>
                  <a:pt x="1049097" y="507058"/>
                </a:cubicBezTo>
                <a:lnTo>
                  <a:pt x="0" y="507058"/>
                </a:lnTo>
                <a:cubicBezTo>
                  <a:pt x="140020" y="507058"/>
                  <a:pt x="253529" y="393549"/>
                  <a:pt x="253529" y="253529"/>
                </a:cubicBezTo>
                <a:cubicBezTo>
                  <a:pt x="253529" y="113509"/>
                  <a:pt x="140020" y="0"/>
                  <a:pt x="0" y="0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86000"/>
                </a:schemeClr>
              </a:gs>
              <a:gs pos="100000">
                <a:schemeClr val="bg1">
                  <a:lumMod val="78000"/>
                </a:schemeClr>
              </a:gs>
            </a:gsLst>
            <a:lin ang="1200000" scaled="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3" name="四角形: 角を丸くする 52">
            <a:extLst>
              <a:ext uri="{FF2B5EF4-FFF2-40B4-BE49-F238E27FC236}">
                <a16:creationId xmlns:a16="http://schemas.microsoft.com/office/drawing/2014/main" id="{649EFFAF-B73A-42D8-822E-7631885B4464}"/>
              </a:ext>
            </a:extLst>
          </p:cNvPr>
          <p:cNvSpPr/>
          <p:nvPr/>
        </p:nvSpPr>
        <p:spPr>
          <a:xfrm>
            <a:off x="549275" y="5781888"/>
            <a:ext cx="2664477" cy="42671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91000"/>
                </a:schemeClr>
              </a:gs>
              <a:gs pos="100000">
                <a:schemeClr val="bg1">
                  <a:lumMod val="87000"/>
                </a:schemeClr>
              </a:gs>
            </a:gsLst>
            <a:lin ang="1200000" scaled="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4" name="テキスト ボックス 53">
            <a:extLst>
              <a:ext uri="{FF2B5EF4-FFF2-40B4-BE49-F238E27FC236}">
                <a16:creationId xmlns:a16="http://schemas.microsoft.com/office/drawing/2014/main" id="{210A1F04-C65F-4EC3-B24A-BECC318812D5}"/>
              </a:ext>
            </a:extLst>
          </p:cNvPr>
          <p:cNvSpPr txBox="1"/>
          <p:nvPr/>
        </p:nvSpPr>
        <p:spPr>
          <a:xfrm>
            <a:off x="3213752" y="5855661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ja-JP" altLang="en-US" sz="1400" b="1" dirty="0">
                <a:latin typeface="+mn-ea"/>
              </a:rPr>
              <a:t>対象部位</a:t>
            </a:r>
          </a:p>
        </p:txBody>
      </p:sp>
      <p:sp>
        <p:nvSpPr>
          <p:cNvPr id="55" name="楕円 54">
            <a:extLst>
              <a:ext uri="{FF2B5EF4-FFF2-40B4-BE49-F238E27FC236}">
                <a16:creationId xmlns:a16="http://schemas.microsoft.com/office/drawing/2014/main" id="{56E8D484-5A7A-4110-9FDF-E432B433FC66}"/>
              </a:ext>
            </a:extLst>
          </p:cNvPr>
          <p:cNvSpPr/>
          <p:nvPr/>
        </p:nvSpPr>
        <p:spPr>
          <a:xfrm>
            <a:off x="622548" y="5816605"/>
            <a:ext cx="357283" cy="357283"/>
          </a:xfrm>
          <a:prstGeom prst="ellipse">
            <a:avLst/>
          </a:prstGeom>
          <a:gradFill>
            <a:gsLst>
              <a:gs pos="0">
                <a:srgbClr val="D5307C">
                  <a:lumMod val="94000"/>
                  <a:lumOff val="6000"/>
                </a:srgbClr>
              </a:gs>
              <a:gs pos="100000">
                <a:srgbClr val="D5307C">
                  <a:lumMod val="81000"/>
                </a:srgbClr>
              </a:gs>
            </a:gsLst>
            <a:lin ang="1200000" scaled="0"/>
          </a:gradFill>
          <a:ln>
            <a:noFill/>
          </a:ln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b="1" dirty="0">
                <a:latin typeface="+mn-ea"/>
              </a:rPr>
              <a:t>3</a:t>
            </a:r>
            <a:endParaRPr kumimoji="1" lang="ja-JP" altLang="en-US" b="1" dirty="0">
              <a:latin typeface="+mn-ea"/>
            </a:endParaRPr>
          </a:p>
        </p:txBody>
      </p:sp>
      <p:sp>
        <p:nvSpPr>
          <p:cNvPr id="56" name="テキスト ボックス 55">
            <a:extLst>
              <a:ext uri="{FF2B5EF4-FFF2-40B4-BE49-F238E27FC236}">
                <a16:creationId xmlns:a16="http://schemas.microsoft.com/office/drawing/2014/main" id="{483A114B-8CE1-43EC-87CF-EA225C34E0B8}"/>
              </a:ext>
            </a:extLst>
          </p:cNvPr>
          <p:cNvSpPr txBox="1"/>
          <p:nvPr/>
        </p:nvSpPr>
        <p:spPr>
          <a:xfrm>
            <a:off x="1004350" y="5824883"/>
            <a:ext cx="8194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ja-JP" altLang="en-US" b="1" spc="-150" dirty="0">
                <a:solidFill>
                  <a:srgbClr val="D5307C"/>
                </a:solidFill>
                <a:latin typeface="+mn-ea"/>
              </a:rPr>
              <a:t>種目名</a:t>
            </a:r>
          </a:p>
        </p:txBody>
      </p:sp>
      <p:sp>
        <p:nvSpPr>
          <p:cNvPr id="57" name="テキスト ボックス 56">
            <a:extLst>
              <a:ext uri="{FF2B5EF4-FFF2-40B4-BE49-F238E27FC236}">
                <a16:creationId xmlns:a16="http://schemas.microsoft.com/office/drawing/2014/main" id="{874468EC-E1A6-4542-B9BF-D7ED82F8DEBF}"/>
              </a:ext>
            </a:extLst>
          </p:cNvPr>
          <p:cNvSpPr txBox="1"/>
          <p:nvPr/>
        </p:nvSpPr>
        <p:spPr>
          <a:xfrm>
            <a:off x="549275" y="6263265"/>
            <a:ext cx="5759450" cy="632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ja-JP" altLang="en-US" sz="1400" b="1" dirty="0">
                <a:latin typeface="+mn-ea"/>
              </a:rPr>
              <a:t>ワンポイントアドバイスなど　ワンポイントアドバイスなど　ワンポイントアドバイスなど　ワンポイントアドバイスなど　　</a:t>
            </a:r>
          </a:p>
        </p:txBody>
      </p:sp>
      <p:sp>
        <p:nvSpPr>
          <p:cNvPr id="58" name="テキスト ボックス 57">
            <a:extLst>
              <a:ext uri="{FF2B5EF4-FFF2-40B4-BE49-F238E27FC236}">
                <a16:creationId xmlns:a16="http://schemas.microsoft.com/office/drawing/2014/main" id="{D322DC07-8AED-4E36-8C3A-247880548220}"/>
              </a:ext>
            </a:extLst>
          </p:cNvPr>
          <p:cNvSpPr txBox="1"/>
          <p:nvPr/>
        </p:nvSpPr>
        <p:spPr>
          <a:xfrm>
            <a:off x="4412230" y="5855661"/>
            <a:ext cx="14414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ja-JP" altLang="en-US" sz="1400" b="1" dirty="0">
                <a:latin typeface="+mn-ea"/>
              </a:rPr>
              <a:t>＊回</a:t>
            </a:r>
            <a:r>
              <a:rPr kumimoji="1" lang="en-US" altLang="ja-JP" sz="1400" b="1" dirty="0">
                <a:latin typeface="+mn-ea"/>
              </a:rPr>
              <a:t>×</a:t>
            </a:r>
            <a:r>
              <a:rPr kumimoji="1" lang="ja-JP" altLang="en-US" sz="1400" b="1" dirty="0">
                <a:latin typeface="+mn-ea"/>
              </a:rPr>
              <a:t>＊セット</a:t>
            </a:r>
          </a:p>
        </p:txBody>
      </p:sp>
      <p:cxnSp>
        <p:nvCxnSpPr>
          <p:cNvPr id="59" name="直線コネクタ 58">
            <a:extLst>
              <a:ext uri="{FF2B5EF4-FFF2-40B4-BE49-F238E27FC236}">
                <a16:creationId xmlns:a16="http://schemas.microsoft.com/office/drawing/2014/main" id="{32250B08-5042-4C89-85D5-72819A2F9240}"/>
              </a:ext>
            </a:extLst>
          </p:cNvPr>
          <p:cNvCxnSpPr/>
          <p:nvPr/>
        </p:nvCxnSpPr>
        <p:spPr>
          <a:xfrm>
            <a:off x="589700" y="6950892"/>
            <a:ext cx="5759450" cy="0"/>
          </a:xfrm>
          <a:prstGeom prst="line">
            <a:avLst/>
          </a:prstGeom>
          <a:ln w="44450" cap="rnd">
            <a:solidFill>
              <a:srgbClr val="D5307C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フリーフォーム: 図形 59">
            <a:extLst>
              <a:ext uri="{FF2B5EF4-FFF2-40B4-BE49-F238E27FC236}">
                <a16:creationId xmlns:a16="http://schemas.microsoft.com/office/drawing/2014/main" id="{7CDFD474-E3C0-48D9-BE76-A6C6EA6B26C0}"/>
              </a:ext>
            </a:extLst>
          </p:cNvPr>
          <p:cNvSpPr/>
          <p:nvPr/>
        </p:nvSpPr>
        <p:spPr>
          <a:xfrm>
            <a:off x="2915218" y="7377331"/>
            <a:ext cx="1302626" cy="426718"/>
          </a:xfrm>
          <a:custGeom>
            <a:avLst/>
            <a:gdLst>
              <a:gd name="connsiteX0" fmla="*/ 0 w 1302626"/>
              <a:gd name="connsiteY0" fmla="*/ 0 h 507058"/>
              <a:gd name="connsiteX1" fmla="*/ 1049097 w 1302626"/>
              <a:gd name="connsiteY1" fmla="*/ 0 h 507058"/>
              <a:gd name="connsiteX2" fmla="*/ 1302626 w 1302626"/>
              <a:gd name="connsiteY2" fmla="*/ 253529 h 507058"/>
              <a:gd name="connsiteX3" fmla="*/ 1049097 w 1302626"/>
              <a:gd name="connsiteY3" fmla="*/ 507058 h 507058"/>
              <a:gd name="connsiteX4" fmla="*/ 0 w 1302626"/>
              <a:gd name="connsiteY4" fmla="*/ 507058 h 507058"/>
              <a:gd name="connsiteX5" fmla="*/ 253529 w 1302626"/>
              <a:gd name="connsiteY5" fmla="*/ 253529 h 507058"/>
              <a:gd name="connsiteX6" fmla="*/ 0 w 1302626"/>
              <a:gd name="connsiteY6" fmla="*/ 0 h 507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02626" h="507058">
                <a:moveTo>
                  <a:pt x="0" y="0"/>
                </a:moveTo>
                <a:lnTo>
                  <a:pt x="1049097" y="0"/>
                </a:lnTo>
                <a:cubicBezTo>
                  <a:pt x="1189117" y="0"/>
                  <a:pt x="1302626" y="113509"/>
                  <a:pt x="1302626" y="253529"/>
                </a:cubicBezTo>
                <a:cubicBezTo>
                  <a:pt x="1302626" y="393549"/>
                  <a:pt x="1189117" y="507058"/>
                  <a:pt x="1049097" y="507058"/>
                </a:cubicBezTo>
                <a:lnTo>
                  <a:pt x="0" y="507058"/>
                </a:lnTo>
                <a:cubicBezTo>
                  <a:pt x="140020" y="507058"/>
                  <a:pt x="253529" y="393549"/>
                  <a:pt x="253529" y="253529"/>
                </a:cubicBezTo>
                <a:cubicBezTo>
                  <a:pt x="253529" y="113509"/>
                  <a:pt x="140020" y="0"/>
                  <a:pt x="0" y="0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86000"/>
                </a:schemeClr>
              </a:gs>
              <a:gs pos="100000">
                <a:schemeClr val="bg1">
                  <a:lumMod val="78000"/>
                </a:schemeClr>
              </a:gs>
            </a:gsLst>
            <a:lin ang="1200000" scaled="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1" name="四角形: 角を丸くする 60">
            <a:extLst>
              <a:ext uri="{FF2B5EF4-FFF2-40B4-BE49-F238E27FC236}">
                <a16:creationId xmlns:a16="http://schemas.microsoft.com/office/drawing/2014/main" id="{24DEE049-3F5A-4079-8A23-BB471A145E10}"/>
              </a:ext>
            </a:extLst>
          </p:cNvPr>
          <p:cNvSpPr/>
          <p:nvPr/>
        </p:nvSpPr>
        <p:spPr>
          <a:xfrm>
            <a:off x="508850" y="7377331"/>
            <a:ext cx="2664477" cy="42671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91000"/>
                </a:schemeClr>
              </a:gs>
              <a:gs pos="100000">
                <a:schemeClr val="bg1">
                  <a:lumMod val="87000"/>
                </a:schemeClr>
              </a:gs>
            </a:gsLst>
            <a:lin ang="1200000" scaled="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2" name="テキスト ボックス 61">
            <a:extLst>
              <a:ext uri="{FF2B5EF4-FFF2-40B4-BE49-F238E27FC236}">
                <a16:creationId xmlns:a16="http://schemas.microsoft.com/office/drawing/2014/main" id="{F3C023AE-C24D-4E72-8782-8BD5A6CF13BF}"/>
              </a:ext>
            </a:extLst>
          </p:cNvPr>
          <p:cNvSpPr txBox="1"/>
          <p:nvPr/>
        </p:nvSpPr>
        <p:spPr>
          <a:xfrm>
            <a:off x="3173327" y="7451104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ja-JP" altLang="en-US" sz="1400" b="1" dirty="0">
                <a:latin typeface="+mn-ea"/>
              </a:rPr>
              <a:t>対象部位</a:t>
            </a:r>
          </a:p>
        </p:txBody>
      </p:sp>
      <p:sp>
        <p:nvSpPr>
          <p:cNvPr id="63" name="楕円 62">
            <a:extLst>
              <a:ext uri="{FF2B5EF4-FFF2-40B4-BE49-F238E27FC236}">
                <a16:creationId xmlns:a16="http://schemas.microsoft.com/office/drawing/2014/main" id="{47BBC8EA-E104-4D9E-8A0E-6B1CFD8AC9A8}"/>
              </a:ext>
            </a:extLst>
          </p:cNvPr>
          <p:cNvSpPr/>
          <p:nvPr/>
        </p:nvSpPr>
        <p:spPr>
          <a:xfrm>
            <a:off x="582123" y="7412048"/>
            <a:ext cx="357283" cy="357283"/>
          </a:xfrm>
          <a:prstGeom prst="ellipse">
            <a:avLst/>
          </a:prstGeom>
          <a:gradFill>
            <a:gsLst>
              <a:gs pos="0">
                <a:srgbClr val="D5307C">
                  <a:lumMod val="94000"/>
                  <a:lumOff val="6000"/>
                </a:srgbClr>
              </a:gs>
              <a:gs pos="100000">
                <a:srgbClr val="D5307C">
                  <a:lumMod val="81000"/>
                </a:srgbClr>
              </a:gs>
            </a:gsLst>
            <a:lin ang="1200000" scaled="0"/>
          </a:gradFill>
          <a:ln>
            <a:noFill/>
          </a:ln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b="1" dirty="0">
                <a:latin typeface="+mn-ea"/>
              </a:rPr>
              <a:t>4</a:t>
            </a:r>
            <a:endParaRPr kumimoji="1" lang="ja-JP" altLang="en-US" b="1" dirty="0">
              <a:latin typeface="+mn-ea"/>
            </a:endParaRPr>
          </a:p>
        </p:txBody>
      </p:sp>
      <p:sp>
        <p:nvSpPr>
          <p:cNvPr id="64" name="テキスト ボックス 63">
            <a:extLst>
              <a:ext uri="{FF2B5EF4-FFF2-40B4-BE49-F238E27FC236}">
                <a16:creationId xmlns:a16="http://schemas.microsoft.com/office/drawing/2014/main" id="{58DF839B-516B-460E-A074-0323F1FE4581}"/>
              </a:ext>
            </a:extLst>
          </p:cNvPr>
          <p:cNvSpPr txBox="1"/>
          <p:nvPr/>
        </p:nvSpPr>
        <p:spPr>
          <a:xfrm>
            <a:off x="963925" y="7420326"/>
            <a:ext cx="8194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ja-JP" altLang="en-US" b="1" spc="-150" dirty="0">
                <a:solidFill>
                  <a:srgbClr val="D5307C"/>
                </a:solidFill>
                <a:latin typeface="+mn-ea"/>
              </a:rPr>
              <a:t>種目名</a:t>
            </a:r>
          </a:p>
        </p:txBody>
      </p:sp>
      <p:sp>
        <p:nvSpPr>
          <p:cNvPr id="65" name="テキスト ボックス 64">
            <a:extLst>
              <a:ext uri="{FF2B5EF4-FFF2-40B4-BE49-F238E27FC236}">
                <a16:creationId xmlns:a16="http://schemas.microsoft.com/office/drawing/2014/main" id="{F2F6A40E-32EA-4B53-BA2F-6E96C85BB45B}"/>
              </a:ext>
            </a:extLst>
          </p:cNvPr>
          <p:cNvSpPr txBox="1"/>
          <p:nvPr/>
        </p:nvSpPr>
        <p:spPr>
          <a:xfrm>
            <a:off x="508850" y="7858708"/>
            <a:ext cx="5759450" cy="632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ja-JP" altLang="en-US" sz="1400" b="1" dirty="0">
                <a:latin typeface="+mn-ea"/>
              </a:rPr>
              <a:t>ワンポイントアドバイスなど　ワンポイントアドバイスなど　ワンポイントアドバイスなど　ワンポイントアドバイスなど　　</a:t>
            </a:r>
          </a:p>
        </p:txBody>
      </p:sp>
      <p:sp>
        <p:nvSpPr>
          <p:cNvPr id="66" name="テキスト ボックス 65">
            <a:extLst>
              <a:ext uri="{FF2B5EF4-FFF2-40B4-BE49-F238E27FC236}">
                <a16:creationId xmlns:a16="http://schemas.microsoft.com/office/drawing/2014/main" id="{46B71B17-18F6-43AC-95EF-14F9400EB679}"/>
              </a:ext>
            </a:extLst>
          </p:cNvPr>
          <p:cNvSpPr txBox="1"/>
          <p:nvPr/>
        </p:nvSpPr>
        <p:spPr>
          <a:xfrm>
            <a:off x="4371805" y="7451104"/>
            <a:ext cx="14414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ja-JP" altLang="en-US" sz="1400" b="1" dirty="0">
                <a:latin typeface="+mn-ea"/>
              </a:rPr>
              <a:t>＊回</a:t>
            </a:r>
            <a:r>
              <a:rPr kumimoji="1" lang="en-US" altLang="ja-JP" sz="1400" b="1" dirty="0">
                <a:latin typeface="+mn-ea"/>
              </a:rPr>
              <a:t>×</a:t>
            </a:r>
            <a:r>
              <a:rPr kumimoji="1" lang="ja-JP" altLang="en-US" sz="1400" b="1" dirty="0">
                <a:latin typeface="+mn-ea"/>
              </a:rPr>
              <a:t>＊セット</a:t>
            </a:r>
          </a:p>
        </p:txBody>
      </p:sp>
      <p:cxnSp>
        <p:nvCxnSpPr>
          <p:cNvPr id="67" name="直線コネクタ 66">
            <a:extLst>
              <a:ext uri="{FF2B5EF4-FFF2-40B4-BE49-F238E27FC236}">
                <a16:creationId xmlns:a16="http://schemas.microsoft.com/office/drawing/2014/main" id="{E8D2850A-A55A-41EC-A8C4-42B7288A2DB0}"/>
              </a:ext>
            </a:extLst>
          </p:cNvPr>
          <p:cNvCxnSpPr/>
          <p:nvPr/>
        </p:nvCxnSpPr>
        <p:spPr>
          <a:xfrm>
            <a:off x="549275" y="8546335"/>
            <a:ext cx="5759450" cy="0"/>
          </a:xfrm>
          <a:prstGeom prst="line">
            <a:avLst/>
          </a:prstGeom>
          <a:ln w="44450" cap="rnd">
            <a:solidFill>
              <a:srgbClr val="D5307C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097904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alpha val="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図 50">
            <a:extLst>
              <a:ext uri="{FF2B5EF4-FFF2-40B4-BE49-F238E27FC236}">
                <a16:creationId xmlns:a16="http://schemas.microsoft.com/office/drawing/2014/main" id="{5768F6F0-E080-414E-9D36-9B85955F66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"/>
            <a:ext cx="6858000" cy="1987296"/>
          </a:xfrm>
          <a:prstGeom prst="rect">
            <a:avLst/>
          </a:prstGeom>
          <a:effectLst>
            <a:outerShdw blurRad="63500" dist="38100" dir="5400000" algn="t" rotWithShape="0">
              <a:prstClr val="black">
                <a:alpha val="37000"/>
              </a:prstClr>
            </a:outerShdw>
          </a:effectLst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6528B059-2B73-458E-B033-7EADB9474B0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 radius="64"/>
                    </a14:imgEffect>
                  </a14:imgLayer>
                </a14:imgProps>
              </a:ext>
            </a:extLst>
          </a:blip>
          <a:srcRect l="1931" t="21197" r="3297" b="23758"/>
          <a:stretch/>
        </p:blipFill>
        <p:spPr>
          <a:xfrm>
            <a:off x="1" y="-1"/>
            <a:ext cx="6857999" cy="1989439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B7F4A1C9-0922-4FDC-94F3-9430434227F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Blur radius="64"/>
                    </a14:imgEffect>
                  </a14:imgLayer>
                </a14:imgProps>
              </a:ext>
            </a:extLst>
          </a:blip>
          <a:srcRect l="4301" t="32001" r="1884" b="29440"/>
          <a:stretch/>
        </p:blipFill>
        <p:spPr>
          <a:xfrm>
            <a:off x="-1" y="0"/>
            <a:ext cx="6858001" cy="1476632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A715BEC-DCA5-4179-BE4D-18BF4221E764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Blur radius="54"/>
                    </a14:imgEffect>
                  </a14:imgLayer>
                </a14:imgProps>
              </a:ext>
            </a:extLst>
          </a:blip>
          <a:srcRect l="17147" b="45558"/>
          <a:stretch/>
        </p:blipFill>
        <p:spPr>
          <a:xfrm rot="489298">
            <a:off x="-68266" y="-329627"/>
            <a:ext cx="7074458" cy="2801857"/>
          </a:xfrm>
          <a:custGeom>
            <a:avLst/>
            <a:gdLst>
              <a:gd name="connsiteX0" fmla="*/ 0 w 7074458"/>
              <a:gd name="connsiteY0" fmla="*/ 0 h 2801857"/>
              <a:gd name="connsiteX1" fmla="*/ 7074458 w 7074458"/>
              <a:gd name="connsiteY1" fmla="*/ 0 h 2801857"/>
              <a:gd name="connsiteX2" fmla="*/ 7074458 w 7074458"/>
              <a:gd name="connsiteY2" fmla="*/ 1821559 h 2801857"/>
              <a:gd name="connsiteX3" fmla="*/ 233580 w 7074458"/>
              <a:gd name="connsiteY3" fmla="*/ 2801857 h 2801857"/>
              <a:gd name="connsiteX4" fmla="*/ 0 w 7074458"/>
              <a:gd name="connsiteY4" fmla="*/ 1171846 h 2801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74458" h="2801857">
                <a:moveTo>
                  <a:pt x="0" y="0"/>
                </a:moveTo>
                <a:lnTo>
                  <a:pt x="7074458" y="0"/>
                </a:lnTo>
                <a:lnTo>
                  <a:pt x="7074458" y="1821559"/>
                </a:lnTo>
                <a:lnTo>
                  <a:pt x="233580" y="2801857"/>
                </a:lnTo>
                <a:lnTo>
                  <a:pt x="0" y="1171846"/>
                </a:lnTo>
                <a:close/>
              </a:path>
            </a:pathLst>
          </a:custGeom>
        </p:spPr>
      </p:pic>
      <p:sp>
        <p:nvSpPr>
          <p:cNvPr id="43" name="テキスト ボックス 42">
            <a:extLst>
              <a:ext uri="{FF2B5EF4-FFF2-40B4-BE49-F238E27FC236}">
                <a16:creationId xmlns:a16="http://schemas.microsoft.com/office/drawing/2014/main" id="{623B34DF-018F-4681-965C-479685045C85}"/>
              </a:ext>
            </a:extLst>
          </p:cNvPr>
          <p:cNvSpPr txBox="1"/>
          <p:nvPr/>
        </p:nvSpPr>
        <p:spPr>
          <a:xfrm>
            <a:off x="1448589" y="821785"/>
            <a:ext cx="3960820" cy="345868"/>
          </a:xfrm>
          <a:custGeom>
            <a:avLst/>
            <a:gdLst/>
            <a:ahLst/>
            <a:cxnLst/>
            <a:rect l="l" t="t" r="r" b="b"/>
            <a:pathLst>
              <a:path w="3960820" h="345868">
                <a:moveTo>
                  <a:pt x="3157624" y="84806"/>
                </a:moveTo>
                <a:cubicBezTo>
                  <a:pt x="3134451" y="84997"/>
                  <a:pt x="3116080" y="92962"/>
                  <a:pt x="3102511" y="108702"/>
                </a:cubicBezTo>
                <a:cubicBezTo>
                  <a:pt x="3095726" y="116572"/>
                  <a:pt x="3090600" y="126100"/>
                  <a:pt x="3087131" y="137286"/>
                </a:cubicBezTo>
                <a:lnTo>
                  <a:pt x="3082105" y="172944"/>
                </a:lnTo>
                <a:lnTo>
                  <a:pt x="3087130" y="208774"/>
                </a:lnTo>
                <a:cubicBezTo>
                  <a:pt x="3090599" y="219988"/>
                  <a:pt x="3095725" y="229509"/>
                  <a:pt x="3102510" y="237336"/>
                </a:cubicBezTo>
                <a:cubicBezTo>
                  <a:pt x="3116079" y="252991"/>
                  <a:pt x="3134450" y="260899"/>
                  <a:pt x="3157623" y="261061"/>
                </a:cubicBezTo>
                <a:cubicBezTo>
                  <a:pt x="3180797" y="260899"/>
                  <a:pt x="3199168" y="252991"/>
                  <a:pt x="3212737" y="237336"/>
                </a:cubicBezTo>
                <a:cubicBezTo>
                  <a:pt x="3219521" y="229509"/>
                  <a:pt x="3224647" y="219988"/>
                  <a:pt x="3228116" y="208774"/>
                </a:cubicBezTo>
                <a:lnTo>
                  <a:pt x="3233142" y="172937"/>
                </a:lnTo>
                <a:lnTo>
                  <a:pt x="3228117" y="137286"/>
                </a:lnTo>
                <a:cubicBezTo>
                  <a:pt x="3224648" y="126100"/>
                  <a:pt x="3219522" y="116572"/>
                  <a:pt x="3212738" y="108702"/>
                </a:cubicBezTo>
                <a:cubicBezTo>
                  <a:pt x="3199169" y="92962"/>
                  <a:pt x="3180798" y="84997"/>
                  <a:pt x="3157624" y="84806"/>
                </a:cubicBezTo>
                <a:close/>
                <a:moveTo>
                  <a:pt x="2138449" y="84806"/>
                </a:moveTo>
                <a:cubicBezTo>
                  <a:pt x="2115276" y="84997"/>
                  <a:pt x="2096904" y="92962"/>
                  <a:pt x="2083336" y="108702"/>
                </a:cubicBezTo>
                <a:cubicBezTo>
                  <a:pt x="2076551" y="116572"/>
                  <a:pt x="2071425" y="126100"/>
                  <a:pt x="2067957" y="137286"/>
                </a:cubicBezTo>
                <a:lnTo>
                  <a:pt x="2062930" y="172944"/>
                </a:lnTo>
                <a:lnTo>
                  <a:pt x="2067956" y="208774"/>
                </a:lnTo>
                <a:cubicBezTo>
                  <a:pt x="2071424" y="219988"/>
                  <a:pt x="2076550" y="229509"/>
                  <a:pt x="2083335" y="237336"/>
                </a:cubicBezTo>
                <a:cubicBezTo>
                  <a:pt x="2096903" y="252991"/>
                  <a:pt x="2115275" y="260899"/>
                  <a:pt x="2138448" y="261061"/>
                </a:cubicBezTo>
                <a:cubicBezTo>
                  <a:pt x="2161622" y="260899"/>
                  <a:pt x="2179993" y="252991"/>
                  <a:pt x="2193562" y="237336"/>
                </a:cubicBezTo>
                <a:cubicBezTo>
                  <a:pt x="2200346" y="229509"/>
                  <a:pt x="2205472" y="219988"/>
                  <a:pt x="2208941" y="208774"/>
                </a:cubicBezTo>
                <a:lnTo>
                  <a:pt x="2213967" y="172937"/>
                </a:lnTo>
                <a:lnTo>
                  <a:pt x="2208942" y="137286"/>
                </a:lnTo>
                <a:cubicBezTo>
                  <a:pt x="2205473" y="126100"/>
                  <a:pt x="2200347" y="116572"/>
                  <a:pt x="2193563" y="108702"/>
                </a:cubicBezTo>
                <a:cubicBezTo>
                  <a:pt x="2179994" y="92962"/>
                  <a:pt x="2161623" y="84997"/>
                  <a:pt x="2138449" y="84806"/>
                </a:cubicBezTo>
                <a:close/>
                <a:moveTo>
                  <a:pt x="500149" y="84806"/>
                </a:moveTo>
                <a:cubicBezTo>
                  <a:pt x="476976" y="84997"/>
                  <a:pt x="458604" y="92962"/>
                  <a:pt x="445036" y="108702"/>
                </a:cubicBezTo>
                <a:cubicBezTo>
                  <a:pt x="438251" y="116572"/>
                  <a:pt x="433125" y="126100"/>
                  <a:pt x="429657" y="137286"/>
                </a:cubicBezTo>
                <a:lnTo>
                  <a:pt x="424630" y="172944"/>
                </a:lnTo>
                <a:lnTo>
                  <a:pt x="429656" y="208774"/>
                </a:lnTo>
                <a:cubicBezTo>
                  <a:pt x="433124" y="219988"/>
                  <a:pt x="438250" y="229509"/>
                  <a:pt x="445035" y="237336"/>
                </a:cubicBezTo>
                <a:cubicBezTo>
                  <a:pt x="458603" y="252991"/>
                  <a:pt x="476975" y="260899"/>
                  <a:pt x="500148" y="261061"/>
                </a:cubicBezTo>
                <a:cubicBezTo>
                  <a:pt x="523322" y="260899"/>
                  <a:pt x="541693" y="252991"/>
                  <a:pt x="555262" y="237336"/>
                </a:cubicBezTo>
                <a:cubicBezTo>
                  <a:pt x="562046" y="229509"/>
                  <a:pt x="567172" y="219988"/>
                  <a:pt x="570641" y="208774"/>
                </a:cubicBezTo>
                <a:lnTo>
                  <a:pt x="575667" y="172937"/>
                </a:lnTo>
                <a:lnTo>
                  <a:pt x="570642" y="137286"/>
                </a:lnTo>
                <a:cubicBezTo>
                  <a:pt x="567173" y="126100"/>
                  <a:pt x="562047" y="116572"/>
                  <a:pt x="555263" y="108702"/>
                </a:cubicBezTo>
                <a:cubicBezTo>
                  <a:pt x="541694" y="92962"/>
                  <a:pt x="523323" y="84997"/>
                  <a:pt x="500149" y="84806"/>
                </a:cubicBezTo>
                <a:close/>
                <a:moveTo>
                  <a:pt x="2434534" y="84349"/>
                </a:moveTo>
                <a:lnTo>
                  <a:pt x="2434534" y="153619"/>
                </a:lnTo>
                <a:lnTo>
                  <a:pt x="2489422" y="153619"/>
                </a:lnTo>
                <a:cubicBezTo>
                  <a:pt x="2502925" y="153543"/>
                  <a:pt x="2513083" y="150264"/>
                  <a:pt x="2519897" y="143782"/>
                </a:cubicBezTo>
                <a:lnTo>
                  <a:pt x="2529062" y="118992"/>
                </a:lnTo>
                <a:lnTo>
                  <a:pt x="2519898" y="94358"/>
                </a:lnTo>
                <a:cubicBezTo>
                  <a:pt x="2513084" y="87790"/>
                  <a:pt x="2502926" y="84454"/>
                  <a:pt x="2489423" y="84349"/>
                </a:cubicBezTo>
                <a:close/>
                <a:moveTo>
                  <a:pt x="3677412" y="7315"/>
                </a:moveTo>
                <a:lnTo>
                  <a:pt x="3960819" y="7315"/>
                </a:lnTo>
                <a:lnTo>
                  <a:pt x="3960819" y="13083"/>
                </a:lnTo>
                <a:lnTo>
                  <a:pt x="3960820" y="13083"/>
                </a:lnTo>
                <a:lnTo>
                  <a:pt x="3960820" y="94408"/>
                </a:lnTo>
                <a:lnTo>
                  <a:pt x="3864807" y="94408"/>
                </a:lnTo>
                <a:lnTo>
                  <a:pt x="3864807" y="338552"/>
                </a:lnTo>
                <a:lnTo>
                  <a:pt x="3773425" y="338552"/>
                </a:lnTo>
                <a:lnTo>
                  <a:pt x="3773425" y="332784"/>
                </a:lnTo>
                <a:lnTo>
                  <a:pt x="3773424" y="332784"/>
                </a:lnTo>
                <a:lnTo>
                  <a:pt x="3773424" y="94408"/>
                </a:lnTo>
                <a:lnTo>
                  <a:pt x="3677413" y="94408"/>
                </a:lnTo>
                <a:lnTo>
                  <a:pt x="3677413" y="88640"/>
                </a:lnTo>
                <a:lnTo>
                  <a:pt x="3677412" y="88640"/>
                </a:lnTo>
                <a:close/>
                <a:moveTo>
                  <a:pt x="3357753" y="7315"/>
                </a:moveTo>
                <a:lnTo>
                  <a:pt x="3449136" y="7315"/>
                </a:lnTo>
                <a:lnTo>
                  <a:pt x="3449136" y="13083"/>
                </a:lnTo>
                <a:lnTo>
                  <a:pt x="3449137" y="13083"/>
                </a:lnTo>
                <a:lnTo>
                  <a:pt x="3449137" y="208943"/>
                </a:lnTo>
                <a:lnTo>
                  <a:pt x="3464059" y="248488"/>
                </a:lnTo>
                <a:cubicBezTo>
                  <a:pt x="3473809" y="257442"/>
                  <a:pt x="3487132" y="261938"/>
                  <a:pt x="3504028" y="261976"/>
                </a:cubicBezTo>
                <a:cubicBezTo>
                  <a:pt x="3520925" y="261938"/>
                  <a:pt x="3534248" y="257442"/>
                  <a:pt x="3543997" y="248488"/>
                </a:cubicBezTo>
                <a:cubicBezTo>
                  <a:pt x="3553746" y="239535"/>
                  <a:pt x="3558720" y="226352"/>
                  <a:pt x="3558921" y="208940"/>
                </a:cubicBezTo>
                <a:lnTo>
                  <a:pt x="3558921" y="7315"/>
                </a:lnTo>
                <a:lnTo>
                  <a:pt x="3650304" y="7315"/>
                </a:lnTo>
                <a:lnTo>
                  <a:pt x="3650304" y="13083"/>
                </a:lnTo>
                <a:lnTo>
                  <a:pt x="3650305" y="13083"/>
                </a:lnTo>
                <a:lnTo>
                  <a:pt x="3650305" y="213794"/>
                </a:lnTo>
                <a:cubicBezTo>
                  <a:pt x="3649611" y="257891"/>
                  <a:pt x="3636034" y="290930"/>
                  <a:pt x="3609574" y="312911"/>
                </a:cubicBezTo>
                <a:cubicBezTo>
                  <a:pt x="3583114" y="334893"/>
                  <a:pt x="3547932" y="345878"/>
                  <a:pt x="3504029" y="345868"/>
                </a:cubicBezTo>
                <a:cubicBezTo>
                  <a:pt x="3476312" y="345871"/>
                  <a:pt x="3451477" y="340991"/>
                  <a:pt x="3429525" y="331230"/>
                </a:cubicBezTo>
                <a:cubicBezTo>
                  <a:pt x="3407573" y="321468"/>
                  <a:pt x="3390193" y="306805"/>
                  <a:pt x="3377386" y="287242"/>
                </a:cubicBezTo>
                <a:cubicBezTo>
                  <a:pt x="3364580" y="267678"/>
                  <a:pt x="3358035" y="243196"/>
                  <a:pt x="3357754" y="213794"/>
                </a:cubicBezTo>
                <a:lnTo>
                  <a:pt x="3357754" y="208030"/>
                </a:lnTo>
                <a:lnTo>
                  <a:pt x="3357753" y="208026"/>
                </a:lnTo>
                <a:close/>
                <a:moveTo>
                  <a:pt x="2657475" y="7315"/>
                </a:moveTo>
                <a:lnTo>
                  <a:pt x="2748858" y="7315"/>
                </a:lnTo>
                <a:lnTo>
                  <a:pt x="2748858" y="13083"/>
                </a:lnTo>
                <a:lnTo>
                  <a:pt x="2748859" y="13083"/>
                </a:lnTo>
                <a:lnTo>
                  <a:pt x="2748859" y="136223"/>
                </a:lnTo>
                <a:lnTo>
                  <a:pt x="2867730" y="7315"/>
                </a:lnTo>
                <a:lnTo>
                  <a:pt x="2978372" y="7315"/>
                </a:lnTo>
                <a:lnTo>
                  <a:pt x="2972821" y="13083"/>
                </a:lnTo>
                <a:lnTo>
                  <a:pt x="2978373" y="13083"/>
                </a:lnTo>
                <a:lnTo>
                  <a:pt x="2852625" y="143750"/>
                </a:lnTo>
                <a:lnTo>
                  <a:pt x="2978372" y="332784"/>
                </a:lnTo>
                <a:lnTo>
                  <a:pt x="2974536" y="332784"/>
                </a:lnTo>
                <a:lnTo>
                  <a:pt x="2978373" y="338552"/>
                </a:lnTo>
                <a:lnTo>
                  <a:pt x="2870474" y="338552"/>
                </a:lnTo>
                <a:lnTo>
                  <a:pt x="2785892" y="207817"/>
                </a:lnTo>
                <a:lnTo>
                  <a:pt x="2748859" y="245301"/>
                </a:lnTo>
                <a:lnTo>
                  <a:pt x="2748859" y="338552"/>
                </a:lnTo>
                <a:lnTo>
                  <a:pt x="2657476" y="338552"/>
                </a:lnTo>
                <a:lnTo>
                  <a:pt x="2657476" y="332784"/>
                </a:lnTo>
                <a:lnTo>
                  <a:pt x="2657475" y="332784"/>
                </a:lnTo>
                <a:close/>
                <a:moveTo>
                  <a:pt x="2343150" y="7315"/>
                </a:moveTo>
                <a:lnTo>
                  <a:pt x="2503144" y="7315"/>
                </a:lnTo>
                <a:cubicBezTo>
                  <a:pt x="2532556" y="7566"/>
                  <a:pt x="2556162" y="12140"/>
                  <a:pt x="2573959" y="21039"/>
                </a:cubicBezTo>
                <a:cubicBezTo>
                  <a:pt x="2591757" y="29937"/>
                  <a:pt x="2604629" y="41654"/>
                  <a:pt x="2612574" y="56191"/>
                </a:cubicBezTo>
                <a:cubicBezTo>
                  <a:pt x="2620518" y="70728"/>
                  <a:pt x="2624417" y="86580"/>
                  <a:pt x="2624271" y="103746"/>
                </a:cubicBezTo>
                <a:lnTo>
                  <a:pt x="2623517" y="106446"/>
                </a:lnTo>
                <a:lnTo>
                  <a:pt x="2624272" y="109514"/>
                </a:lnTo>
                <a:cubicBezTo>
                  <a:pt x="2624328" y="125538"/>
                  <a:pt x="2620215" y="140271"/>
                  <a:pt x="2611932" y="153713"/>
                </a:cubicBezTo>
                <a:lnTo>
                  <a:pt x="2576988" y="183007"/>
                </a:lnTo>
                <a:lnTo>
                  <a:pt x="2609645" y="210553"/>
                </a:lnTo>
                <a:cubicBezTo>
                  <a:pt x="2615337" y="223642"/>
                  <a:pt x="2618231" y="238935"/>
                  <a:pt x="2618327" y="256432"/>
                </a:cubicBezTo>
                <a:lnTo>
                  <a:pt x="2620156" y="299866"/>
                </a:lnTo>
                <a:cubicBezTo>
                  <a:pt x="2620413" y="306753"/>
                  <a:pt x="2621270" y="312982"/>
                  <a:pt x="2622728" y="318554"/>
                </a:cubicBezTo>
                <a:cubicBezTo>
                  <a:pt x="2624185" y="324126"/>
                  <a:pt x="2626071" y="328870"/>
                  <a:pt x="2628385" y="332784"/>
                </a:cubicBezTo>
                <a:lnTo>
                  <a:pt x="2626093" y="332784"/>
                </a:lnTo>
                <a:lnTo>
                  <a:pt x="2628386" y="338552"/>
                </a:lnTo>
                <a:lnTo>
                  <a:pt x="2534249" y="338552"/>
                </a:lnTo>
                <a:cubicBezTo>
                  <a:pt x="2532210" y="334266"/>
                  <a:pt x="2530685" y="329466"/>
                  <a:pt x="2529675" y="324151"/>
                </a:cubicBezTo>
                <a:cubicBezTo>
                  <a:pt x="2528665" y="318836"/>
                  <a:pt x="2528055" y="312664"/>
                  <a:pt x="2527845" y="305634"/>
                </a:cubicBezTo>
                <a:lnTo>
                  <a:pt x="2526473" y="268601"/>
                </a:lnTo>
                <a:cubicBezTo>
                  <a:pt x="2525625" y="250627"/>
                  <a:pt x="2521260" y="238911"/>
                  <a:pt x="2513379" y="233454"/>
                </a:cubicBezTo>
                <a:cubicBezTo>
                  <a:pt x="2505499" y="227996"/>
                  <a:pt x="2495074" y="225538"/>
                  <a:pt x="2482104" y="226081"/>
                </a:cubicBezTo>
                <a:lnTo>
                  <a:pt x="2434534" y="226081"/>
                </a:lnTo>
                <a:lnTo>
                  <a:pt x="2434534" y="338552"/>
                </a:lnTo>
                <a:lnTo>
                  <a:pt x="2343151" y="338552"/>
                </a:lnTo>
                <a:lnTo>
                  <a:pt x="2343151" y="332784"/>
                </a:lnTo>
                <a:lnTo>
                  <a:pt x="2343150" y="332784"/>
                </a:lnTo>
                <a:close/>
                <a:moveTo>
                  <a:pt x="1498825" y="7315"/>
                </a:moveTo>
                <a:lnTo>
                  <a:pt x="1594380" y="7315"/>
                </a:lnTo>
                <a:lnTo>
                  <a:pt x="1615411" y="101026"/>
                </a:lnTo>
                <a:cubicBezTo>
                  <a:pt x="1620269" y="122597"/>
                  <a:pt x="1625070" y="144367"/>
                  <a:pt x="1629813" y="166337"/>
                </a:cubicBezTo>
                <a:cubicBezTo>
                  <a:pt x="1634556" y="188307"/>
                  <a:pt x="1638900" y="209963"/>
                  <a:pt x="1642843" y="231305"/>
                </a:cubicBezTo>
                <a:cubicBezTo>
                  <a:pt x="1646510" y="209963"/>
                  <a:pt x="1650378" y="188307"/>
                  <a:pt x="1654445" y="166337"/>
                </a:cubicBezTo>
                <a:cubicBezTo>
                  <a:pt x="1658512" y="144367"/>
                  <a:pt x="1662722" y="122597"/>
                  <a:pt x="1667075" y="101026"/>
                </a:cubicBezTo>
                <a:lnTo>
                  <a:pt x="1686277" y="7315"/>
                </a:lnTo>
                <a:lnTo>
                  <a:pt x="1776346" y="7315"/>
                </a:lnTo>
                <a:lnTo>
                  <a:pt x="1795548" y="101026"/>
                </a:lnTo>
                <a:cubicBezTo>
                  <a:pt x="1799901" y="122597"/>
                  <a:pt x="1804111" y="144367"/>
                  <a:pt x="1808178" y="166337"/>
                </a:cubicBezTo>
                <a:cubicBezTo>
                  <a:pt x="1812245" y="188307"/>
                  <a:pt x="1816113" y="209963"/>
                  <a:pt x="1819780" y="231305"/>
                </a:cubicBezTo>
                <a:cubicBezTo>
                  <a:pt x="1823723" y="209963"/>
                  <a:pt x="1828066" y="188307"/>
                  <a:pt x="1832810" y="166337"/>
                </a:cubicBezTo>
                <a:cubicBezTo>
                  <a:pt x="1837553" y="144367"/>
                  <a:pt x="1842354" y="122597"/>
                  <a:pt x="1847212" y="101026"/>
                </a:cubicBezTo>
                <a:lnTo>
                  <a:pt x="1868243" y="7315"/>
                </a:lnTo>
                <a:lnTo>
                  <a:pt x="1963798" y="7315"/>
                </a:lnTo>
                <a:lnTo>
                  <a:pt x="1962242" y="13083"/>
                </a:lnTo>
                <a:lnTo>
                  <a:pt x="1963799" y="13083"/>
                </a:lnTo>
                <a:lnTo>
                  <a:pt x="1876016" y="338552"/>
                </a:lnTo>
                <a:lnTo>
                  <a:pt x="1773603" y="338552"/>
                </a:lnTo>
                <a:lnTo>
                  <a:pt x="1753487" y="242101"/>
                </a:lnTo>
                <a:cubicBezTo>
                  <a:pt x="1749343" y="222435"/>
                  <a:pt x="1745400" y="202684"/>
                  <a:pt x="1741657" y="182847"/>
                </a:cubicBezTo>
                <a:cubicBezTo>
                  <a:pt x="1737913" y="163010"/>
                  <a:pt x="1734541" y="143145"/>
                  <a:pt x="1731541" y="123251"/>
                </a:cubicBezTo>
                <a:cubicBezTo>
                  <a:pt x="1728321" y="143145"/>
                  <a:pt x="1724816" y="163010"/>
                  <a:pt x="1721025" y="182847"/>
                </a:cubicBezTo>
                <a:cubicBezTo>
                  <a:pt x="1717235" y="202684"/>
                  <a:pt x="1713272" y="222435"/>
                  <a:pt x="1709138" y="242101"/>
                </a:cubicBezTo>
                <a:lnTo>
                  <a:pt x="1689021" y="338552"/>
                </a:lnTo>
                <a:lnTo>
                  <a:pt x="1586609" y="338552"/>
                </a:lnTo>
                <a:lnTo>
                  <a:pt x="1498826" y="13083"/>
                </a:lnTo>
                <a:lnTo>
                  <a:pt x="1500381" y="13083"/>
                </a:lnTo>
                <a:close/>
                <a:moveTo>
                  <a:pt x="1123950" y="7315"/>
                </a:moveTo>
                <a:lnTo>
                  <a:pt x="1380839" y="7315"/>
                </a:lnTo>
                <a:lnTo>
                  <a:pt x="1380839" y="13083"/>
                </a:lnTo>
                <a:lnTo>
                  <a:pt x="1380840" y="13083"/>
                </a:lnTo>
                <a:lnTo>
                  <a:pt x="1380840" y="94408"/>
                </a:lnTo>
                <a:lnTo>
                  <a:pt x="1215333" y="94408"/>
                </a:lnTo>
                <a:lnTo>
                  <a:pt x="1215333" y="131674"/>
                </a:lnTo>
                <a:lnTo>
                  <a:pt x="1366209" y="131674"/>
                </a:lnTo>
                <a:lnTo>
                  <a:pt x="1366209" y="137442"/>
                </a:lnTo>
                <a:lnTo>
                  <a:pt x="1366210" y="137442"/>
                </a:lnTo>
                <a:lnTo>
                  <a:pt x="1366210" y="213280"/>
                </a:lnTo>
                <a:lnTo>
                  <a:pt x="1215333" y="213280"/>
                </a:lnTo>
                <a:lnTo>
                  <a:pt x="1215333" y="251460"/>
                </a:lnTo>
                <a:lnTo>
                  <a:pt x="1380839" y="251460"/>
                </a:lnTo>
                <a:lnTo>
                  <a:pt x="1380839" y="257228"/>
                </a:lnTo>
                <a:lnTo>
                  <a:pt x="1380840" y="257228"/>
                </a:lnTo>
                <a:lnTo>
                  <a:pt x="1380840" y="338552"/>
                </a:lnTo>
                <a:lnTo>
                  <a:pt x="1123951" y="338552"/>
                </a:lnTo>
                <a:lnTo>
                  <a:pt x="1123951" y="332784"/>
                </a:lnTo>
                <a:lnTo>
                  <a:pt x="1123950" y="332784"/>
                </a:lnTo>
                <a:close/>
                <a:moveTo>
                  <a:pt x="704850" y="7315"/>
                </a:moveTo>
                <a:lnTo>
                  <a:pt x="844711" y="7315"/>
                </a:lnTo>
                <a:lnTo>
                  <a:pt x="875810" y="130739"/>
                </a:lnTo>
                <a:cubicBezTo>
                  <a:pt x="878582" y="141996"/>
                  <a:pt x="881384" y="153538"/>
                  <a:pt x="884213" y="165366"/>
                </a:cubicBezTo>
                <a:cubicBezTo>
                  <a:pt x="887043" y="177194"/>
                  <a:pt x="889730" y="188964"/>
                  <a:pt x="892274" y="200678"/>
                </a:cubicBezTo>
                <a:cubicBezTo>
                  <a:pt x="894818" y="188964"/>
                  <a:pt x="897505" y="177194"/>
                  <a:pt x="900334" y="165366"/>
                </a:cubicBezTo>
                <a:cubicBezTo>
                  <a:pt x="903164" y="153538"/>
                  <a:pt x="905965" y="141996"/>
                  <a:pt x="908738" y="130739"/>
                </a:cubicBezTo>
                <a:lnTo>
                  <a:pt x="939836" y="7315"/>
                </a:lnTo>
                <a:lnTo>
                  <a:pt x="1079697" y="7315"/>
                </a:lnTo>
                <a:lnTo>
                  <a:pt x="1079697" y="13083"/>
                </a:lnTo>
                <a:lnTo>
                  <a:pt x="1079698" y="13083"/>
                </a:lnTo>
                <a:lnTo>
                  <a:pt x="1079698" y="338552"/>
                </a:lnTo>
                <a:lnTo>
                  <a:pt x="992887" y="338552"/>
                </a:lnTo>
                <a:lnTo>
                  <a:pt x="992887" y="332784"/>
                </a:lnTo>
                <a:lnTo>
                  <a:pt x="992886" y="332784"/>
                </a:lnTo>
                <a:lnTo>
                  <a:pt x="992886" y="240447"/>
                </a:lnTo>
                <a:cubicBezTo>
                  <a:pt x="992857" y="213563"/>
                  <a:pt x="993029" y="187907"/>
                  <a:pt x="993400" y="163480"/>
                </a:cubicBezTo>
                <a:lnTo>
                  <a:pt x="995434" y="94752"/>
                </a:lnTo>
                <a:lnTo>
                  <a:pt x="986713" y="128736"/>
                </a:lnTo>
                <a:cubicBezTo>
                  <a:pt x="983684" y="140202"/>
                  <a:pt x="980254" y="152697"/>
                  <a:pt x="976424" y="166220"/>
                </a:cubicBezTo>
                <a:lnTo>
                  <a:pt x="929319" y="338552"/>
                </a:lnTo>
                <a:lnTo>
                  <a:pt x="855231" y="338552"/>
                </a:lnTo>
                <a:lnTo>
                  <a:pt x="808126" y="166220"/>
                </a:lnTo>
                <a:cubicBezTo>
                  <a:pt x="804295" y="152697"/>
                  <a:pt x="800865" y="140202"/>
                  <a:pt x="797836" y="128736"/>
                </a:cubicBezTo>
                <a:lnTo>
                  <a:pt x="789112" y="94743"/>
                </a:lnTo>
                <a:lnTo>
                  <a:pt x="791147" y="163480"/>
                </a:lnTo>
                <a:cubicBezTo>
                  <a:pt x="791518" y="187907"/>
                  <a:pt x="791689" y="213563"/>
                  <a:pt x="791661" y="240447"/>
                </a:cubicBezTo>
                <a:lnTo>
                  <a:pt x="791661" y="246065"/>
                </a:lnTo>
                <a:lnTo>
                  <a:pt x="791662" y="246215"/>
                </a:lnTo>
                <a:lnTo>
                  <a:pt x="791662" y="338552"/>
                </a:lnTo>
                <a:lnTo>
                  <a:pt x="704851" y="338552"/>
                </a:lnTo>
                <a:lnTo>
                  <a:pt x="704851" y="332784"/>
                </a:lnTo>
                <a:lnTo>
                  <a:pt x="704850" y="332784"/>
                </a:lnTo>
                <a:close/>
                <a:moveTo>
                  <a:pt x="0" y="7315"/>
                </a:moveTo>
                <a:lnTo>
                  <a:pt x="91383" y="7315"/>
                </a:lnTo>
                <a:lnTo>
                  <a:pt x="91383" y="13083"/>
                </a:lnTo>
                <a:lnTo>
                  <a:pt x="91384" y="13083"/>
                </a:lnTo>
                <a:lnTo>
                  <a:pt x="91384" y="126187"/>
                </a:lnTo>
                <a:lnTo>
                  <a:pt x="203454" y="126187"/>
                </a:lnTo>
                <a:lnTo>
                  <a:pt x="203454" y="7315"/>
                </a:lnTo>
                <a:lnTo>
                  <a:pt x="294837" y="7315"/>
                </a:lnTo>
                <a:lnTo>
                  <a:pt x="294837" y="13083"/>
                </a:lnTo>
                <a:lnTo>
                  <a:pt x="294838" y="13083"/>
                </a:lnTo>
                <a:lnTo>
                  <a:pt x="294838" y="338552"/>
                </a:lnTo>
                <a:lnTo>
                  <a:pt x="203455" y="338552"/>
                </a:lnTo>
                <a:lnTo>
                  <a:pt x="203455" y="332784"/>
                </a:lnTo>
                <a:lnTo>
                  <a:pt x="203454" y="332784"/>
                </a:lnTo>
                <a:lnTo>
                  <a:pt x="203454" y="213280"/>
                </a:lnTo>
                <a:lnTo>
                  <a:pt x="91384" y="213280"/>
                </a:lnTo>
                <a:lnTo>
                  <a:pt x="91384" y="338552"/>
                </a:lnTo>
                <a:lnTo>
                  <a:pt x="1" y="338552"/>
                </a:lnTo>
                <a:lnTo>
                  <a:pt x="1" y="332784"/>
                </a:lnTo>
                <a:lnTo>
                  <a:pt x="0" y="332784"/>
                </a:lnTo>
                <a:close/>
                <a:moveTo>
                  <a:pt x="3157623" y="0"/>
                </a:moveTo>
                <a:cubicBezTo>
                  <a:pt x="3191547" y="177"/>
                  <a:pt x="3221293" y="7184"/>
                  <a:pt x="3246860" y="21019"/>
                </a:cubicBezTo>
                <a:cubicBezTo>
                  <a:pt x="3272427" y="34855"/>
                  <a:pt x="3292381" y="54458"/>
                  <a:pt x="3306720" y="79828"/>
                </a:cubicBezTo>
                <a:cubicBezTo>
                  <a:pt x="3321059" y="105197"/>
                  <a:pt x="3328348" y="135271"/>
                  <a:pt x="3328587" y="170049"/>
                </a:cubicBezTo>
                <a:lnTo>
                  <a:pt x="3327889" y="172931"/>
                </a:lnTo>
                <a:lnTo>
                  <a:pt x="3328588" y="175817"/>
                </a:lnTo>
                <a:cubicBezTo>
                  <a:pt x="3328349" y="210596"/>
                  <a:pt x="3321060" y="240670"/>
                  <a:pt x="3306721" y="266040"/>
                </a:cubicBezTo>
                <a:cubicBezTo>
                  <a:pt x="3292382" y="291409"/>
                  <a:pt x="3272428" y="311012"/>
                  <a:pt x="3246861" y="324848"/>
                </a:cubicBezTo>
                <a:cubicBezTo>
                  <a:pt x="3221294" y="338684"/>
                  <a:pt x="3191548" y="345691"/>
                  <a:pt x="3157624" y="345868"/>
                </a:cubicBezTo>
                <a:cubicBezTo>
                  <a:pt x="3123556" y="345691"/>
                  <a:pt x="3093743" y="338684"/>
                  <a:pt x="3068184" y="324848"/>
                </a:cubicBezTo>
                <a:cubicBezTo>
                  <a:pt x="3042625" y="311012"/>
                  <a:pt x="3022706" y="291409"/>
                  <a:pt x="3008426" y="266040"/>
                </a:cubicBezTo>
                <a:cubicBezTo>
                  <a:pt x="2994146" y="240670"/>
                  <a:pt x="2986891" y="210596"/>
                  <a:pt x="2986660" y="175817"/>
                </a:cubicBezTo>
                <a:lnTo>
                  <a:pt x="2987355" y="172935"/>
                </a:lnTo>
                <a:lnTo>
                  <a:pt x="2986659" y="170049"/>
                </a:lnTo>
                <a:cubicBezTo>
                  <a:pt x="2986890" y="135271"/>
                  <a:pt x="2994145" y="105197"/>
                  <a:pt x="3008425" y="79828"/>
                </a:cubicBezTo>
                <a:cubicBezTo>
                  <a:pt x="3022705" y="54458"/>
                  <a:pt x="3042624" y="34855"/>
                  <a:pt x="3068183" y="21019"/>
                </a:cubicBezTo>
                <a:cubicBezTo>
                  <a:pt x="3093742" y="7184"/>
                  <a:pt x="3123555" y="177"/>
                  <a:pt x="3157623" y="0"/>
                </a:cubicBezTo>
                <a:close/>
                <a:moveTo>
                  <a:pt x="2138448" y="0"/>
                </a:moveTo>
                <a:cubicBezTo>
                  <a:pt x="2172372" y="177"/>
                  <a:pt x="2202118" y="7184"/>
                  <a:pt x="2227685" y="21019"/>
                </a:cubicBezTo>
                <a:cubicBezTo>
                  <a:pt x="2253253" y="34855"/>
                  <a:pt x="2273206" y="54458"/>
                  <a:pt x="2287545" y="79828"/>
                </a:cubicBezTo>
                <a:cubicBezTo>
                  <a:pt x="2301884" y="105197"/>
                  <a:pt x="2309173" y="135271"/>
                  <a:pt x="2309412" y="170049"/>
                </a:cubicBezTo>
                <a:lnTo>
                  <a:pt x="2308714" y="172931"/>
                </a:lnTo>
                <a:lnTo>
                  <a:pt x="2309413" y="175817"/>
                </a:lnTo>
                <a:cubicBezTo>
                  <a:pt x="2309174" y="210596"/>
                  <a:pt x="2301885" y="240670"/>
                  <a:pt x="2287546" y="266040"/>
                </a:cubicBezTo>
                <a:cubicBezTo>
                  <a:pt x="2273207" y="291409"/>
                  <a:pt x="2253254" y="311012"/>
                  <a:pt x="2227686" y="324848"/>
                </a:cubicBezTo>
                <a:cubicBezTo>
                  <a:pt x="2202119" y="338684"/>
                  <a:pt x="2172373" y="345691"/>
                  <a:pt x="2138449" y="345868"/>
                </a:cubicBezTo>
                <a:cubicBezTo>
                  <a:pt x="2104381" y="345691"/>
                  <a:pt x="2074568" y="338684"/>
                  <a:pt x="2049009" y="324848"/>
                </a:cubicBezTo>
                <a:cubicBezTo>
                  <a:pt x="2023450" y="311012"/>
                  <a:pt x="2003531" y="291409"/>
                  <a:pt x="1989251" y="266040"/>
                </a:cubicBezTo>
                <a:cubicBezTo>
                  <a:pt x="1974971" y="240670"/>
                  <a:pt x="1967716" y="210596"/>
                  <a:pt x="1967485" y="175817"/>
                </a:cubicBezTo>
                <a:lnTo>
                  <a:pt x="1968180" y="172935"/>
                </a:lnTo>
                <a:lnTo>
                  <a:pt x="1967484" y="170049"/>
                </a:lnTo>
                <a:cubicBezTo>
                  <a:pt x="1967715" y="135271"/>
                  <a:pt x="1974970" y="105197"/>
                  <a:pt x="1989250" y="79828"/>
                </a:cubicBezTo>
                <a:cubicBezTo>
                  <a:pt x="2003530" y="54458"/>
                  <a:pt x="2023449" y="34855"/>
                  <a:pt x="2049008" y="21019"/>
                </a:cubicBezTo>
                <a:cubicBezTo>
                  <a:pt x="2074567" y="7184"/>
                  <a:pt x="2104380" y="177"/>
                  <a:pt x="2138448" y="0"/>
                </a:cubicBezTo>
                <a:close/>
                <a:moveTo>
                  <a:pt x="500148" y="0"/>
                </a:moveTo>
                <a:cubicBezTo>
                  <a:pt x="534072" y="177"/>
                  <a:pt x="563818" y="7184"/>
                  <a:pt x="589385" y="21019"/>
                </a:cubicBezTo>
                <a:cubicBezTo>
                  <a:pt x="614953" y="34855"/>
                  <a:pt x="634906" y="54458"/>
                  <a:pt x="649245" y="79828"/>
                </a:cubicBezTo>
                <a:cubicBezTo>
                  <a:pt x="663584" y="105197"/>
                  <a:pt x="670873" y="135271"/>
                  <a:pt x="671112" y="170049"/>
                </a:cubicBezTo>
                <a:lnTo>
                  <a:pt x="670414" y="172931"/>
                </a:lnTo>
                <a:lnTo>
                  <a:pt x="671113" y="175817"/>
                </a:lnTo>
                <a:cubicBezTo>
                  <a:pt x="670874" y="210596"/>
                  <a:pt x="663585" y="240670"/>
                  <a:pt x="649246" y="266040"/>
                </a:cubicBezTo>
                <a:cubicBezTo>
                  <a:pt x="634907" y="291409"/>
                  <a:pt x="614954" y="311012"/>
                  <a:pt x="589386" y="324848"/>
                </a:cubicBezTo>
                <a:cubicBezTo>
                  <a:pt x="563819" y="338684"/>
                  <a:pt x="534073" y="345691"/>
                  <a:pt x="500149" y="345868"/>
                </a:cubicBezTo>
                <a:cubicBezTo>
                  <a:pt x="466081" y="345691"/>
                  <a:pt x="436268" y="338684"/>
                  <a:pt x="410709" y="324848"/>
                </a:cubicBezTo>
                <a:cubicBezTo>
                  <a:pt x="385150" y="311012"/>
                  <a:pt x="365231" y="291409"/>
                  <a:pt x="350951" y="266040"/>
                </a:cubicBezTo>
                <a:cubicBezTo>
                  <a:pt x="336671" y="240670"/>
                  <a:pt x="329416" y="210596"/>
                  <a:pt x="329185" y="175817"/>
                </a:cubicBezTo>
                <a:lnTo>
                  <a:pt x="329880" y="172935"/>
                </a:lnTo>
                <a:lnTo>
                  <a:pt x="329184" y="170049"/>
                </a:lnTo>
                <a:cubicBezTo>
                  <a:pt x="329415" y="135271"/>
                  <a:pt x="336670" y="105197"/>
                  <a:pt x="350950" y="79828"/>
                </a:cubicBezTo>
                <a:cubicBezTo>
                  <a:pt x="365230" y="54458"/>
                  <a:pt x="385149" y="34855"/>
                  <a:pt x="410708" y="21019"/>
                </a:cubicBezTo>
                <a:cubicBezTo>
                  <a:pt x="436267" y="7184"/>
                  <a:pt x="466080" y="177"/>
                  <a:pt x="50014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kumimoji="1" lang="ja-JP" altLang="en-US" sz="3600" dirty="0">
              <a:solidFill>
                <a:schemeClr val="bg1"/>
              </a:solidFill>
              <a:latin typeface="Helvetica Now Display Black" panose="020B0A04030202020204" pitchFamily="34" charset="0"/>
            </a:endParaRPr>
          </a:p>
        </p:txBody>
      </p:sp>
      <p:graphicFrame>
        <p:nvGraphicFramePr>
          <p:cNvPr id="52" name="表 52">
            <a:extLst>
              <a:ext uri="{FF2B5EF4-FFF2-40B4-BE49-F238E27FC236}">
                <a16:creationId xmlns:a16="http://schemas.microsoft.com/office/drawing/2014/main" id="{4F43BFE7-CC53-46BC-9D74-5EBDD0848F1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0433924"/>
              </p:ext>
            </p:extLst>
          </p:nvPr>
        </p:nvGraphicFramePr>
        <p:xfrm>
          <a:off x="549275" y="2959824"/>
          <a:ext cx="5759451" cy="1854200"/>
        </p:xfrm>
        <a:graphic>
          <a:graphicData uri="http://schemas.openxmlformats.org/drawingml/2006/table">
            <a:tbl>
              <a:tblPr firstRow="1" bandRow="1">
                <a:effectLst>
                  <a:outerShdw blurRad="63500" dist="25400" dir="2700000" algn="tl" rotWithShape="0">
                    <a:prstClr val="black">
                      <a:alpha val="34000"/>
                    </a:prstClr>
                  </a:outerShdw>
                </a:effectLst>
                <a:tableStyleId>{5C22544A-7EE6-4342-B048-85BDC9FD1C3A}</a:tableStyleId>
              </a:tblPr>
              <a:tblGrid>
                <a:gridCol w="2527557">
                  <a:extLst>
                    <a:ext uri="{9D8B030D-6E8A-4147-A177-3AD203B41FA5}">
                      <a16:colId xmlns:a16="http://schemas.microsoft.com/office/drawing/2014/main" val="2387865375"/>
                    </a:ext>
                  </a:extLst>
                </a:gridCol>
                <a:gridCol w="1615947">
                  <a:extLst>
                    <a:ext uri="{9D8B030D-6E8A-4147-A177-3AD203B41FA5}">
                      <a16:colId xmlns:a16="http://schemas.microsoft.com/office/drawing/2014/main" val="3255013435"/>
                    </a:ext>
                  </a:extLst>
                </a:gridCol>
                <a:gridCol w="1615947">
                  <a:extLst>
                    <a:ext uri="{9D8B030D-6E8A-4147-A177-3AD203B41FA5}">
                      <a16:colId xmlns:a16="http://schemas.microsoft.com/office/drawing/2014/main" val="240588634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/>
                        <a:t>種目名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E3921B">
                            <a:lumMod val="100000"/>
                          </a:srgbClr>
                        </a:gs>
                        <a:gs pos="100000">
                          <a:srgbClr val="E3921B">
                            <a:lumMod val="89000"/>
                            <a:lumOff val="11000"/>
                          </a:srgbClr>
                        </a:gs>
                      </a:gsLst>
                      <a:lin ang="135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/>
                        <a:t>部位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3921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/>
                        <a:t>回数</a:t>
                      </a:r>
                      <a:r>
                        <a:rPr kumimoji="1" lang="en-US" altLang="ja-JP" dirty="0"/>
                        <a:t>×</a:t>
                      </a:r>
                      <a:r>
                        <a:rPr kumimoji="1" lang="ja-JP" altLang="en-US" dirty="0"/>
                        <a:t>セット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E3921B">
                            <a:lumMod val="92000"/>
                          </a:srgbClr>
                        </a:gs>
                        <a:gs pos="100000">
                          <a:srgbClr val="E3921B"/>
                        </a:gs>
                      </a:gsLst>
                      <a:lin ang="135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8338979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b="1" dirty="0"/>
                        <a:t>フォームローリング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DD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b="1" dirty="0"/>
                        <a:t>臀部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DD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b="1" dirty="0"/>
                        <a:t>＊＊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D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25963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b="1" dirty="0"/>
                        <a:t>フォームローリング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DD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b="1" dirty="0"/>
                        <a:t>胸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DD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b="1" dirty="0"/>
                        <a:t>＊＊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D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929291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b="1" dirty="0"/>
                        <a:t>インチワーム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DD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b="1" dirty="0"/>
                        <a:t>全身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DD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b="1" dirty="0"/>
                        <a:t>＊＊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D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26488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kumimoji="1" lang="ja-JP" altLang="en-US" b="1" dirty="0"/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DD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b="1"/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DD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b="1" dirty="0"/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D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54909521"/>
                  </a:ext>
                </a:extLst>
              </a:tr>
            </a:tbl>
          </a:graphicData>
        </a:graphic>
      </p:graphicFrame>
      <p:sp>
        <p:nvSpPr>
          <p:cNvPr id="54" name="テキスト ボックス 53">
            <a:extLst>
              <a:ext uri="{FF2B5EF4-FFF2-40B4-BE49-F238E27FC236}">
                <a16:creationId xmlns:a16="http://schemas.microsoft.com/office/drawing/2014/main" id="{D7B7EA44-BBB2-4A00-A9AB-1A62F5419674}"/>
              </a:ext>
            </a:extLst>
          </p:cNvPr>
          <p:cNvSpPr txBox="1"/>
          <p:nvPr/>
        </p:nvSpPr>
        <p:spPr>
          <a:xfrm>
            <a:off x="549275" y="2491511"/>
            <a:ext cx="14253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b="1" spc="-150" dirty="0">
                <a:solidFill>
                  <a:srgbClr val="E3921B"/>
                </a:solidFill>
                <a:latin typeface="+mn-ea"/>
              </a:rPr>
              <a:t>Warm-up</a:t>
            </a:r>
            <a:endParaRPr kumimoji="1" lang="ja-JP" altLang="en-US" sz="2400" b="1" spc="-150" dirty="0">
              <a:solidFill>
                <a:srgbClr val="E3921B"/>
              </a:solidFill>
              <a:latin typeface="+mn-ea"/>
            </a:endParaRPr>
          </a:p>
        </p:txBody>
      </p:sp>
      <p:graphicFrame>
        <p:nvGraphicFramePr>
          <p:cNvPr id="55" name="表 52">
            <a:extLst>
              <a:ext uri="{FF2B5EF4-FFF2-40B4-BE49-F238E27FC236}">
                <a16:creationId xmlns:a16="http://schemas.microsoft.com/office/drawing/2014/main" id="{F493D8D3-948A-4329-9A3B-349E3B1999B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3695176"/>
              </p:ext>
            </p:extLst>
          </p:nvPr>
        </p:nvGraphicFramePr>
        <p:xfrm>
          <a:off x="549275" y="5731856"/>
          <a:ext cx="5759451" cy="2595880"/>
        </p:xfrm>
        <a:graphic>
          <a:graphicData uri="http://schemas.openxmlformats.org/drawingml/2006/table">
            <a:tbl>
              <a:tblPr firstRow="1" bandRow="1">
                <a:effectLst>
                  <a:outerShdw blurRad="63500" dist="25400" dir="2700000" algn="tl" rotWithShape="0">
                    <a:prstClr val="black">
                      <a:alpha val="34000"/>
                    </a:prstClr>
                  </a:outerShdw>
                </a:effectLst>
                <a:tableStyleId>{5C22544A-7EE6-4342-B048-85BDC9FD1C3A}</a:tableStyleId>
              </a:tblPr>
              <a:tblGrid>
                <a:gridCol w="2521379">
                  <a:extLst>
                    <a:ext uri="{9D8B030D-6E8A-4147-A177-3AD203B41FA5}">
                      <a16:colId xmlns:a16="http://schemas.microsoft.com/office/drawing/2014/main" val="2387865375"/>
                    </a:ext>
                  </a:extLst>
                </a:gridCol>
                <a:gridCol w="1619036">
                  <a:extLst>
                    <a:ext uri="{9D8B030D-6E8A-4147-A177-3AD203B41FA5}">
                      <a16:colId xmlns:a16="http://schemas.microsoft.com/office/drawing/2014/main" val="3255013435"/>
                    </a:ext>
                  </a:extLst>
                </a:gridCol>
                <a:gridCol w="1619036">
                  <a:extLst>
                    <a:ext uri="{9D8B030D-6E8A-4147-A177-3AD203B41FA5}">
                      <a16:colId xmlns:a16="http://schemas.microsoft.com/office/drawing/2014/main" val="240588634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/>
                        <a:t>種目名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307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/>
                        <a:t>部位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307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/>
                        <a:t>回数</a:t>
                      </a:r>
                      <a:r>
                        <a:rPr kumimoji="1" lang="en-US" altLang="ja-JP" dirty="0"/>
                        <a:t>×</a:t>
                      </a:r>
                      <a:r>
                        <a:rPr kumimoji="1" lang="ja-JP" altLang="en-US" dirty="0"/>
                        <a:t>セット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D5307C"/>
                        </a:gs>
                        <a:gs pos="100000">
                          <a:srgbClr val="D5307C">
                            <a:lumMod val="94000"/>
                          </a:srgbClr>
                        </a:gs>
                      </a:gsLst>
                      <a:lin ang="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8338979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b="1" dirty="0"/>
                        <a:t>プッシュアップ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1E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b="1" dirty="0"/>
                        <a:t>胸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1E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b="1" dirty="0"/>
                        <a:t>8 × 3</a:t>
                      </a:r>
                      <a:endParaRPr kumimoji="1" lang="ja-JP" altLang="en-US" b="1" dirty="0"/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1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25963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b="1" dirty="0"/>
                        <a:t>リバースプッシュアップ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1E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b="1" dirty="0"/>
                        <a:t>腕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1E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b="1" dirty="0"/>
                        <a:t>8 × 3</a:t>
                      </a:r>
                      <a:endParaRPr kumimoji="1" lang="ja-JP" altLang="en-US" b="1" dirty="0"/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1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929291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b="1" dirty="0"/>
                        <a:t>スクワット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1E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b="1" dirty="0"/>
                        <a:t>臀部・脚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1E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b="1" dirty="0"/>
                        <a:t>8 × 3</a:t>
                      </a:r>
                      <a:endParaRPr kumimoji="1" lang="ja-JP" altLang="en-US" b="1" dirty="0"/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1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23302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b="1" dirty="0"/>
                        <a:t>グルーツブリッジ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1E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b="1" dirty="0"/>
                        <a:t>臀部・脚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1E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b="1" dirty="0"/>
                        <a:t>15 ×3</a:t>
                      </a:r>
                      <a:endParaRPr kumimoji="1" lang="ja-JP" altLang="en-US" b="1" dirty="0"/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1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47217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b="1" dirty="0"/>
                        <a:t>ツイストクランチ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1E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b="1" dirty="0"/>
                        <a:t>腹部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1E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b="1" dirty="0"/>
                        <a:t>15 × 3</a:t>
                      </a:r>
                      <a:endParaRPr kumimoji="1" lang="ja-JP" altLang="en-US" b="1" dirty="0"/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1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26488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kumimoji="1" lang="ja-JP" altLang="en-US" b="1"/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1E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b="1"/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1E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b="1" dirty="0"/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1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54909521"/>
                  </a:ext>
                </a:extLst>
              </a:tr>
            </a:tbl>
          </a:graphicData>
        </a:graphic>
      </p:graphicFrame>
      <p:sp>
        <p:nvSpPr>
          <p:cNvPr id="56" name="テキスト ボックス 55">
            <a:extLst>
              <a:ext uri="{FF2B5EF4-FFF2-40B4-BE49-F238E27FC236}">
                <a16:creationId xmlns:a16="http://schemas.microsoft.com/office/drawing/2014/main" id="{87D7E26B-53A4-4DF0-8AE8-AD865926642B}"/>
              </a:ext>
            </a:extLst>
          </p:cNvPr>
          <p:cNvSpPr txBox="1"/>
          <p:nvPr/>
        </p:nvSpPr>
        <p:spPr>
          <a:xfrm>
            <a:off x="549275" y="5263543"/>
            <a:ext cx="24849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b="1" spc="-150" dirty="0">
                <a:solidFill>
                  <a:srgbClr val="D5307C"/>
                </a:solidFill>
                <a:latin typeface="+mn-ea"/>
              </a:rPr>
              <a:t>Strength</a:t>
            </a:r>
            <a:r>
              <a:rPr kumimoji="1" lang="ja-JP" altLang="en-US" sz="2400" b="1" spc="-150" dirty="0">
                <a:solidFill>
                  <a:srgbClr val="D5307C"/>
                </a:solidFill>
                <a:latin typeface="+mn-ea"/>
              </a:rPr>
              <a:t> </a:t>
            </a:r>
            <a:r>
              <a:rPr kumimoji="1" lang="en-US" altLang="ja-JP" sz="2400" b="1" spc="-150" dirty="0">
                <a:solidFill>
                  <a:srgbClr val="D5307C"/>
                </a:solidFill>
                <a:latin typeface="+mn-ea"/>
              </a:rPr>
              <a:t>Training</a:t>
            </a:r>
            <a:endParaRPr kumimoji="1" lang="ja-JP" altLang="en-US" sz="2400" b="1" spc="-150" dirty="0">
              <a:solidFill>
                <a:srgbClr val="D5307C"/>
              </a:solidFill>
              <a:latin typeface="+mn-ea"/>
            </a:endParaRPr>
          </a:p>
        </p:txBody>
      </p:sp>
      <p:sp>
        <p:nvSpPr>
          <p:cNvPr id="57" name="正方形/長方形 56">
            <a:extLst>
              <a:ext uri="{FF2B5EF4-FFF2-40B4-BE49-F238E27FC236}">
                <a16:creationId xmlns:a16="http://schemas.microsoft.com/office/drawing/2014/main" id="{FC63C9C8-2EC8-4BE9-98F6-0A0B98B1DA88}"/>
              </a:ext>
            </a:extLst>
          </p:cNvPr>
          <p:cNvSpPr/>
          <p:nvPr/>
        </p:nvSpPr>
        <p:spPr>
          <a:xfrm>
            <a:off x="0" y="9274174"/>
            <a:ext cx="6858000" cy="631825"/>
          </a:xfrm>
          <a:prstGeom prst="rect">
            <a:avLst/>
          </a:prstGeom>
          <a:gradFill flip="none" rotWithShape="1">
            <a:gsLst>
              <a:gs pos="0">
                <a:srgbClr val="FCC767">
                  <a:alpha val="71000"/>
                </a:srgbClr>
              </a:gs>
              <a:gs pos="100000">
                <a:srgbClr val="D5307C">
                  <a:alpha val="87000"/>
                </a:srgbClr>
              </a:gs>
            </a:gsLst>
            <a:lin ang="0" scaled="1"/>
            <a:tileRect/>
          </a:gradFill>
          <a:ln>
            <a:noFill/>
          </a:ln>
          <a:effectLst>
            <a:outerShdw blurRad="38100" dist="25400" dir="16200000" sx="101000" sy="101000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8" name="テキスト ボックス 57">
            <a:extLst>
              <a:ext uri="{FF2B5EF4-FFF2-40B4-BE49-F238E27FC236}">
                <a16:creationId xmlns:a16="http://schemas.microsoft.com/office/drawing/2014/main" id="{9A6962F2-82CF-44D5-A468-B40E495A4159}"/>
              </a:ext>
            </a:extLst>
          </p:cNvPr>
          <p:cNvSpPr txBox="1"/>
          <p:nvPr/>
        </p:nvSpPr>
        <p:spPr>
          <a:xfrm>
            <a:off x="-3993597" y="0"/>
            <a:ext cx="38779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b="1" dirty="0"/>
              <a:t>シンプルに表を使ったテンプレート</a:t>
            </a:r>
          </a:p>
        </p:txBody>
      </p:sp>
    </p:spTree>
    <p:extLst>
      <p:ext uri="{BB962C8B-B14F-4D97-AF65-F5344CB8AC3E}">
        <p14:creationId xmlns:p14="http://schemas.microsoft.com/office/powerpoint/2010/main" val="1412097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 algn="l">
          <a:lnSpc>
            <a:spcPct val="130000"/>
          </a:lnSpc>
          <a:defRPr kumimoji="1" b="1" dirty="0" smtClean="0">
            <a:latin typeface="+mn-ea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438</TotalTime>
  <Words>655</Words>
  <Application>Microsoft Office PowerPoint</Application>
  <PresentationFormat>A4 210 x 297 mm</PresentationFormat>
  <Paragraphs>175</Paragraphs>
  <Slides>6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11" baseType="lpstr">
      <vt:lpstr>游ゴシック</vt:lpstr>
      <vt:lpstr>Arial</vt:lpstr>
      <vt:lpstr>Calibri</vt:lpstr>
      <vt:lpstr>Helvetica Now Display Black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Nakashima Kentaro</dc:creator>
  <cp:lastModifiedBy>Nakashima Kentaro</cp:lastModifiedBy>
  <cp:revision>36</cp:revision>
  <dcterms:created xsi:type="dcterms:W3CDTF">2020-04-07T13:06:06Z</dcterms:created>
  <dcterms:modified xsi:type="dcterms:W3CDTF">2020-04-08T00:14:32Z</dcterms:modified>
</cp:coreProperties>
</file>